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256" r:id="rId5"/>
    <p:sldId id="257" r:id="rId6"/>
    <p:sldId id="258" r:id="rId7"/>
    <p:sldId id="327" r:id="rId8"/>
    <p:sldId id="328" r:id="rId9"/>
    <p:sldId id="260" r:id="rId10"/>
    <p:sldId id="329" r:id="rId11"/>
    <p:sldId id="261" r:id="rId12"/>
    <p:sldId id="369" r:id="rId13"/>
    <p:sldId id="370" r:id="rId14"/>
    <p:sldId id="367" r:id="rId15"/>
    <p:sldId id="330" r:id="rId16"/>
    <p:sldId id="365" r:id="rId17"/>
    <p:sldId id="332" r:id="rId18"/>
    <p:sldId id="333" r:id="rId19"/>
    <p:sldId id="335" r:id="rId20"/>
    <p:sldId id="336" r:id="rId21"/>
    <p:sldId id="337" r:id="rId22"/>
    <p:sldId id="334" r:id="rId23"/>
    <p:sldId id="338" r:id="rId24"/>
    <p:sldId id="339" r:id="rId25"/>
    <p:sldId id="340" r:id="rId26"/>
    <p:sldId id="341" r:id="rId27"/>
    <p:sldId id="342" r:id="rId28"/>
    <p:sldId id="343" r:id="rId29"/>
    <p:sldId id="344" r:id="rId30"/>
    <p:sldId id="347" r:id="rId31"/>
    <p:sldId id="366" r:id="rId32"/>
    <p:sldId id="349" r:id="rId33"/>
    <p:sldId id="350" r:id="rId34"/>
    <p:sldId id="351" r:id="rId35"/>
    <p:sldId id="352" r:id="rId36"/>
    <p:sldId id="353" r:id="rId37"/>
    <p:sldId id="354" r:id="rId38"/>
    <p:sldId id="355" r:id="rId39"/>
    <p:sldId id="356" r:id="rId40"/>
    <p:sldId id="357" r:id="rId41"/>
    <p:sldId id="363" r:id="rId42"/>
    <p:sldId id="364" r:id="rId43"/>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228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457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6858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914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11430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1371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1600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18288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263A"/>
    <a:srgbClr val="A5BAC9"/>
    <a:srgbClr val="C8C8C8"/>
    <a:srgbClr val="782E19"/>
    <a:srgbClr val="023A15"/>
    <a:srgbClr val="25194D"/>
    <a:srgbClr val="FFFFFF"/>
    <a:srgbClr val="79611D"/>
    <a:srgbClr val="7677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BA2B32-AC49-BD4A-8EE4-D47E027EA8D3}" v="5" dt="2024-03-21T18:28:46.369"/>
  </p1510:revLst>
</p1510:revInfo>
</file>

<file path=ppt/tableStyles.xml><?xml version="1.0" encoding="utf-8"?>
<a:tblStyleLst xmlns:a="http://schemas.openxmlformats.org/drawingml/2006/main" def="{912C8C85-51F0-491E-9774-3900AFEF0FD7}">
  <a:tblStyle styleId="{8F44A2F1-9E1F-4B54-A3A2-5F16C0AD49E2}"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000195"/>
              <a:satOff val="54726"/>
              <a:lumOff val="-2954"/>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17783"/>
              <a:satOff val="54275"/>
              <a:lumOff val="-14355"/>
            </a:schemeClr>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5758FB7-9AC5-4552-8A53-C91805E547FA}" styleName="Estilo temático 1 - Énfasis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FABFCF23-3B69-468F-B69F-88F6DE6A72F2}" styleName="Estilo medio 1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84E427A-3D55-4303-BF80-6455036E1DE7}" styleName="Estilo temático 1 - Énfasis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912C8C85-51F0-491E-9774-3900AFEF0FD7}" styleName="Estilo claro 2 - Acento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8EC20E35-A176-4012-BC5E-935CFFF8708E}" styleName="Estilo me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E8B1032C-EA38-4F05-BA0D-38AFFFC7BED3}" styleName="Estilo claro 3 - Acento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Estilo claro 3 - Acento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8D230F3-CF80-4859-8CE7-A43EE81993B5}" styleName="Estilo claro 1 - Acento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Estilo medio 4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Estilo medio 1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A111915-BE36-4E01-A7E5-04B1672EAD32}" styleName="Estilo claro 2 - Acento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93D81CF-94F2-401A-BA57-92F5A7B2D0C5}" styleName="Estilo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CAF9ED-07DC-4A11-8D7F-57B35C25682E}" styleName="Estilo medio 1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FD0F851-EC5A-4D38-B0AD-8093EC10F338}" styleName="Estilo claro 1 - Acento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46F890A9-2807-4EBB-B81D-B2AA78EC7F39}" styleName="Estilo oscuro 2 - Énfasis 5/Énfasis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Estilo oscuro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Estilo medio 1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Estilo claro 2 - Acento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8799B23B-EC83-4686-B30A-512413B5E67A}" styleName="Estilo claro 3 - Acento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6" autoAdjust="0"/>
    <p:restoredTop sz="94665"/>
  </p:normalViewPr>
  <p:slideViewPr>
    <p:cSldViewPr snapToGrid="0" snapToObjects="1">
      <p:cViewPr varScale="1">
        <p:scale>
          <a:sx n="60" d="100"/>
          <a:sy n="60" d="100"/>
        </p:scale>
        <p:origin x="312" y="17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Hoja_de_c_lculo_de_Microsoft_Excel.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Hoja_de_c_lculo_de_Microsoft_Excel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Hoja_de_c_lculo_de_Microsoft_Excel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Hoja_de_c_lculo_de_Microsoft_Excel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Hoja_de_c_lculo_de_Microsoft_Excel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Hoja_de_c_lculo_de_Microsoft_Excel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Hoja_de_c_lculo_de_Microsoft_Excel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Hoja_de_c_lculo_de_Microsoft_Excel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Hoja_de_c_lculo_de_Microsoft_Excel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Hoja_de_c_lculo_de_Microsoft_Excel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Hoja_de_c_lculo_de_Microsoft_Excel10.xlsx"/><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4"/>
    </mc:Choice>
    <mc:Fallback>
      <c:style val="4"/>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doughnutChart>
        <c:varyColors val="1"/>
        <c:ser>
          <c:idx val="0"/>
          <c:order val="0"/>
          <c:tx>
            <c:strRef>
              <c:f>Hoja1!$B$1</c:f>
              <c:strCache>
                <c:ptCount val="1"/>
                <c:pt idx="0">
                  <c:v>Ventas</c:v>
                </c:pt>
              </c:strCache>
            </c:strRef>
          </c:tx>
          <c:dPt>
            <c:idx val="0"/>
            <c:bubble3D val="0"/>
            <c:spPr>
              <a:solidFill>
                <a:schemeClr val="accent2">
                  <a:tint val="58000"/>
                </a:schemeClr>
              </a:solidFill>
              <a:ln w="19050">
                <a:solidFill>
                  <a:schemeClr val="lt1"/>
                </a:solidFill>
              </a:ln>
              <a:effectLst/>
            </c:spPr>
            <c:extLst>
              <c:ext xmlns:c16="http://schemas.microsoft.com/office/drawing/2014/chart" uri="{C3380CC4-5D6E-409C-BE32-E72D297353CC}">
                <c16:uniqueId val="{00000001-759D-3D49-BD7B-F0ED6F0F5042}"/>
              </c:ext>
            </c:extLst>
          </c:dPt>
          <c:dPt>
            <c:idx val="1"/>
            <c:bubble3D val="0"/>
            <c:spPr>
              <a:solidFill>
                <a:schemeClr val="accent2">
                  <a:tint val="86000"/>
                </a:schemeClr>
              </a:solidFill>
              <a:ln w="19050">
                <a:solidFill>
                  <a:schemeClr val="lt1"/>
                </a:solidFill>
              </a:ln>
              <a:effectLst/>
            </c:spPr>
            <c:extLst>
              <c:ext xmlns:c16="http://schemas.microsoft.com/office/drawing/2014/chart" uri="{C3380CC4-5D6E-409C-BE32-E72D297353CC}">
                <c16:uniqueId val="{00000003-759D-3D49-BD7B-F0ED6F0F5042}"/>
              </c:ext>
            </c:extLst>
          </c:dPt>
          <c:dPt>
            <c:idx val="2"/>
            <c:bubble3D val="0"/>
            <c:spPr>
              <a:solidFill>
                <a:schemeClr val="accent2">
                  <a:shade val="86000"/>
                </a:schemeClr>
              </a:solidFill>
              <a:ln w="19050">
                <a:solidFill>
                  <a:schemeClr val="lt1"/>
                </a:solidFill>
              </a:ln>
              <a:effectLst/>
            </c:spPr>
            <c:extLst>
              <c:ext xmlns:c16="http://schemas.microsoft.com/office/drawing/2014/chart" uri="{C3380CC4-5D6E-409C-BE32-E72D297353CC}">
                <c16:uniqueId val="{00000005-759D-3D49-BD7B-F0ED6F0F5042}"/>
              </c:ext>
            </c:extLst>
          </c:dPt>
          <c:dPt>
            <c:idx val="3"/>
            <c:bubble3D val="0"/>
            <c:spPr>
              <a:solidFill>
                <a:schemeClr val="accent2">
                  <a:shade val="58000"/>
                </a:schemeClr>
              </a:solidFill>
              <a:ln w="19050">
                <a:solidFill>
                  <a:schemeClr val="lt1"/>
                </a:solidFill>
              </a:ln>
              <a:effectLst/>
            </c:spPr>
            <c:extLst>
              <c:ext xmlns:c16="http://schemas.microsoft.com/office/drawing/2014/chart" uri="{C3380CC4-5D6E-409C-BE32-E72D297353CC}">
                <c16:uniqueId val="{00000007-759D-3D49-BD7B-F0ED6F0F5042}"/>
              </c:ext>
            </c:extLst>
          </c:dPt>
          <c:cat>
            <c:strRef>
              <c:f>Hoja1!$A$2:$A$5</c:f>
              <c:strCache>
                <c:ptCount val="4"/>
                <c:pt idx="0">
                  <c:v>1er trim.</c:v>
                </c:pt>
                <c:pt idx="1">
                  <c:v>2º trim.</c:v>
                </c:pt>
                <c:pt idx="2">
                  <c:v>3er trim.</c:v>
                </c:pt>
                <c:pt idx="3">
                  <c:v>4º trim.</c:v>
                </c:pt>
              </c:strCache>
            </c:strRef>
          </c:cat>
          <c:val>
            <c:numRef>
              <c:f>Hoja1!$B$2:$B$5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4EB9-3644-91F7-5B639387068E}"/>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3"/>
    </mc:Choice>
    <mc:Fallback>
      <c:style val="3"/>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doughnutChart>
        <c:varyColors val="1"/>
        <c:ser>
          <c:idx val="0"/>
          <c:order val="0"/>
          <c:tx>
            <c:strRef>
              <c:f>Hoja1!$B$1</c:f>
              <c:strCache>
                <c:ptCount val="1"/>
                <c:pt idx="0">
                  <c:v>Ventas</c:v>
                </c:pt>
              </c:strCache>
            </c:strRef>
          </c:tx>
          <c:dPt>
            <c:idx val="0"/>
            <c:bubble3D val="0"/>
            <c:spPr>
              <a:solidFill>
                <a:schemeClr val="accent1">
                  <a:tint val="58000"/>
                </a:schemeClr>
              </a:solidFill>
              <a:ln w="19050">
                <a:solidFill>
                  <a:schemeClr val="lt1"/>
                </a:solidFill>
              </a:ln>
              <a:effectLst/>
            </c:spPr>
            <c:extLst>
              <c:ext xmlns:c16="http://schemas.microsoft.com/office/drawing/2014/chart" uri="{C3380CC4-5D6E-409C-BE32-E72D297353CC}">
                <c16:uniqueId val="{00000001-272A-0540-B919-BA426414EC07}"/>
              </c:ext>
            </c:extLst>
          </c:dPt>
          <c:dPt>
            <c:idx val="1"/>
            <c:bubble3D val="0"/>
            <c:spPr>
              <a:solidFill>
                <a:schemeClr val="accent1">
                  <a:tint val="86000"/>
                </a:schemeClr>
              </a:solidFill>
              <a:ln w="19050">
                <a:solidFill>
                  <a:schemeClr val="lt1"/>
                </a:solidFill>
              </a:ln>
              <a:effectLst/>
            </c:spPr>
            <c:extLst>
              <c:ext xmlns:c16="http://schemas.microsoft.com/office/drawing/2014/chart" uri="{C3380CC4-5D6E-409C-BE32-E72D297353CC}">
                <c16:uniqueId val="{00000003-272A-0540-B919-BA426414EC07}"/>
              </c:ext>
            </c:extLst>
          </c:dPt>
          <c:dPt>
            <c:idx val="2"/>
            <c:bubble3D val="0"/>
            <c:spPr>
              <a:solidFill>
                <a:schemeClr val="accent1">
                  <a:shade val="86000"/>
                </a:schemeClr>
              </a:solidFill>
              <a:ln w="19050">
                <a:solidFill>
                  <a:schemeClr val="lt1"/>
                </a:solidFill>
              </a:ln>
              <a:effectLst/>
            </c:spPr>
            <c:extLst>
              <c:ext xmlns:c16="http://schemas.microsoft.com/office/drawing/2014/chart" uri="{C3380CC4-5D6E-409C-BE32-E72D297353CC}">
                <c16:uniqueId val="{00000005-272A-0540-B919-BA426414EC07}"/>
              </c:ext>
            </c:extLst>
          </c:dPt>
          <c:dPt>
            <c:idx val="3"/>
            <c:bubble3D val="0"/>
            <c:spPr>
              <a:solidFill>
                <a:schemeClr val="accent1">
                  <a:shade val="58000"/>
                </a:schemeClr>
              </a:solidFill>
              <a:ln w="19050">
                <a:solidFill>
                  <a:schemeClr val="lt1"/>
                </a:solidFill>
              </a:ln>
              <a:effectLst/>
            </c:spPr>
            <c:extLst>
              <c:ext xmlns:c16="http://schemas.microsoft.com/office/drawing/2014/chart" uri="{C3380CC4-5D6E-409C-BE32-E72D297353CC}">
                <c16:uniqueId val="{00000007-272A-0540-B919-BA426414EC07}"/>
              </c:ext>
            </c:extLst>
          </c:dPt>
          <c:cat>
            <c:strRef>
              <c:f>Hoja1!$A$2:$A$5</c:f>
              <c:strCache>
                <c:ptCount val="4"/>
                <c:pt idx="0">
                  <c:v>1er trim.</c:v>
                </c:pt>
                <c:pt idx="1">
                  <c:v>2º trim.</c:v>
                </c:pt>
                <c:pt idx="2">
                  <c:v>3er trim.</c:v>
                </c:pt>
                <c:pt idx="3">
                  <c:v>4º trim.</c:v>
                </c:pt>
              </c:strCache>
            </c:strRef>
          </c:cat>
          <c:val>
            <c:numRef>
              <c:f>Hoja1!$B$2:$B$5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B621-B347-8519-6E3311F07F70}"/>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lineChart>
        <c:grouping val="standard"/>
        <c:varyColors val="0"/>
        <c:ser>
          <c:idx val="0"/>
          <c:order val="0"/>
          <c:tx>
            <c:strRef>
              <c:f>Hoja1!$B$1</c:f>
              <c:strCache>
                <c:ptCount val="1"/>
                <c:pt idx="0">
                  <c:v>Serie 1</c:v>
                </c:pt>
              </c:strCache>
            </c:strRef>
          </c:tx>
          <c:spPr>
            <a:ln w="28575" cap="rnd">
              <a:solidFill>
                <a:schemeClr val="accent6">
                  <a:tint val="65000"/>
                </a:schemeClr>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57DC-8941-9C1D-28E6F00051BB}"/>
            </c:ext>
          </c:extLst>
        </c:ser>
        <c:ser>
          <c:idx val="1"/>
          <c:order val="1"/>
          <c:tx>
            <c:strRef>
              <c:f>Hoja1!$C$1</c:f>
              <c:strCache>
                <c:ptCount val="1"/>
                <c:pt idx="0">
                  <c:v>Serie 2</c:v>
                </c:pt>
              </c:strCache>
            </c:strRef>
          </c:tx>
          <c:spPr>
            <a:ln w="28575" cap="rnd">
              <a:solidFill>
                <a:schemeClr val="accent6"/>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57DC-8941-9C1D-28E6F00051BB}"/>
            </c:ext>
          </c:extLst>
        </c:ser>
        <c:ser>
          <c:idx val="2"/>
          <c:order val="2"/>
          <c:tx>
            <c:strRef>
              <c:f>Hoja1!$D$1</c:f>
              <c:strCache>
                <c:ptCount val="1"/>
                <c:pt idx="0">
                  <c:v>Serie 3</c:v>
                </c:pt>
              </c:strCache>
            </c:strRef>
          </c:tx>
          <c:spPr>
            <a:ln w="28575" cap="rnd">
              <a:solidFill>
                <a:schemeClr val="accent6">
                  <a:shade val="65000"/>
                </a:schemeClr>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57DC-8941-9C1D-28E6F00051BB}"/>
            </c:ext>
          </c:extLst>
        </c:ser>
        <c:dLbls>
          <c:showLegendKey val="0"/>
          <c:showVal val="0"/>
          <c:showCatName val="0"/>
          <c:showSerName val="0"/>
          <c:showPercent val="0"/>
          <c:showBubbleSize val="0"/>
        </c:dLbls>
        <c:smooth val="0"/>
        <c:axId val="1442999775"/>
        <c:axId val="1443001407"/>
      </c:lineChart>
      <c:catAx>
        <c:axId val="144299977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443001407"/>
        <c:crosses val="autoZero"/>
        <c:auto val="1"/>
        <c:lblAlgn val="ctr"/>
        <c:lblOffset val="100"/>
        <c:noMultiLvlLbl val="0"/>
      </c:catAx>
      <c:valAx>
        <c:axId val="144300140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44299977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lineChart>
        <c:grouping val="stacked"/>
        <c:varyColors val="0"/>
        <c:ser>
          <c:idx val="0"/>
          <c:order val="0"/>
          <c:tx>
            <c:strRef>
              <c:f>Hoja1!$B$1</c:f>
              <c:strCache>
                <c:ptCount val="1"/>
                <c:pt idx="0">
                  <c:v>Serie 1</c:v>
                </c:pt>
              </c:strCache>
            </c:strRef>
          </c:tx>
          <c:spPr>
            <a:ln w="28575" cap="rnd">
              <a:solidFill>
                <a:schemeClr val="accent6">
                  <a:tint val="65000"/>
                </a:schemeClr>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36E7-694E-B361-CA928999CD51}"/>
            </c:ext>
          </c:extLst>
        </c:ser>
        <c:ser>
          <c:idx val="1"/>
          <c:order val="1"/>
          <c:tx>
            <c:strRef>
              <c:f>Hoja1!$C$1</c:f>
              <c:strCache>
                <c:ptCount val="1"/>
                <c:pt idx="0">
                  <c:v>Serie 2</c:v>
                </c:pt>
              </c:strCache>
            </c:strRef>
          </c:tx>
          <c:spPr>
            <a:ln w="28575" cap="rnd">
              <a:solidFill>
                <a:schemeClr val="accent6"/>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36E7-694E-B361-CA928999CD51}"/>
            </c:ext>
          </c:extLst>
        </c:ser>
        <c:ser>
          <c:idx val="2"/>
          <c:order val="2"/>
          <c:tx>
            <c:strRef>
              <c:f>Hoja1!$D$1</c:f>
              <c:strCache>
                <c:ptCount val="1"/>
                <c:pt idx="0">
                  <c:v>Serie 3</c:v>
                </c:pt>
              </c:strCache>
            </c:strRef>
          </c:tx>
          <c:spPr>
            <a:ln w="28575" cap="rnd">
              <a:solidFill>
                <a:schemeClr val="accent6">
                  <a:shade val="65000"/>
                </a:schemeClr>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36E7-694E-B361-CA928999CD51}"/>
            </c:ext>
          </c:extLst>
        </c:ser>
        <c:dLbls>
          <c:showLegendKey val="0"/>
          <c:showVal val="0"/>
          <c:showCatName val="0"/>
          <c:showSerName val="0"/>
          <c:showPercent val="0"/>
          <c:showBubbleSize val="0"/>
        </c:dLbls>
        <c:smooth val="0"/>
        <c:axId val="1444095615"/>
        <c:axId val="1444164735"/>
      </c:lineChart>
      <c:catAx>
        <c:axId val="14440956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444164735"/>
        <c:crosses val="autoZero"/>
        <c:auto val="1"/>
        <c:lblAlgn val="ctr"/>
        <c:lblOffset val="100"/>
        <c:noMultiLvlLbl val="0"/>
      </c:catAx>
      <c:valAx>
        <c:axId val="144416473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44409561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zero"/>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lineChart>
        <c:grouping val="percentStacked"/>
        <c:varyColors val="0"/>
        <c:ser>
          <c:idx val="0"/>
          <c:order val="0"/>
          <c:tx>
            <c:strRef>
              <c:f>Hoja1!$B$1</c:f>
              <c:strCache>
                <c:ptCount val="1"/>
                <c:pt idx="0">
                  <c:v>Serie 1</c:v>
                </c:pt>
              </c:strCache>
            </c:strRef>
          </c:tx>
          <c:spPr>
            <a:ln w="28575" cap="rnd">
              <a:solidFill>
                <a:schemeClr val="accent6">
                  <a:tint val="65000"/>
                </a:schemeClr>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8223-0D4A-ADB4-A7378EFD7CE9}"/>
            </c:ext>
          </c:extLst>
        </c:ser>
        <c:ser>
          <c:idx val="1"/>
          <c:order val="1"/>
          <c:tx>
            <c:strRef>
              <c:f>Hoja1!$C$1</c:f>
              <c:strCache>
                <c:ptCount val="1"/>
                <c:pt idx="0">
                  <c:v>Serie 2</c:v>
                </c:pt>
              </c:strCache>
            </c:strRef>
          </c:tx>
          <c:spPr>
            <a:ln w="28575" cap="rnd">
              <a:solidFill>
                <a:schemeClr val="accent6"/>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8223-0D4A-ADB4-A7378EFD7CE9}"/>
            </c:ext>
          </c:extLst>
        </c:ser>
        <c:ser>
          <c:idx val="2"/>
          <c:order val="2"/>
          <c:tx>
            <c:strRef>
              <c:f>Hoja1!$D$1</c:f>
              <c:strCache>
                <c:ptCount val="1"/>
                <c:pt idx="0">
                  <c:v>Serie 3</c:v>
                </c:pt>
              </c:strCache>
            </c:strRef>
          </c:tx>
          <c:spPr>
            <a:ln w="28575" cap="rnd">
              <a:solidFill>
                <a:schemeClr val="accent6">
                  <a:shade val="65000"/>
                </a:schemeClr>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8223-0D4A-ADB4-A7378EFD7CE9}"/>
            </c:ext>
          </c:extLst>
        </c:ser>
        <c:dLbls>
          <c:showLegendKey val="0"/>
          <c:showVal val="0"/>
          <c:showCatName val="0"/>
          <c:showSerName val="0"/>
          <c:showPercent val="0"/>
          <c:showBubbleSize val="0"/>
        </c:dLbls>
        <c:smooth val="0"/>
        <c:axId val="1692107151"/>
        <c:axId val="1691835055"/>
      </c:lineChart>
      <c:catAx>
        <c:axId val="169210715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691835055"/>
        <c:crosses val="autoZero"/>
        <c:auto val="1"/>
        <c:lblAlgn val="ctr"/>
        <c:lblOffset val="100"/>
        <c:noMultiLvlLbl val="0"/>
      </c:catAx>
      <c:valAx>
        <c:axId val="16918350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69210715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zero"/>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s-MX"/>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6">
                <a:tint val="65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47A3-0546-A9F4-7B2FD2782B7E}"/>
            </c:ext>
          </c:extLst>
        </c:ser>
        <c:ser>
          <c:idx val="1"/>
          <c:order val="1"/>
          <c:tx>
            <c:strRef>
              <c:f>Hoja1!$C$1</c:f>
              <c:strCache>
                <c:ptCount val="1"/>
                <c:pt idx="0">
                  <c:v>Serie 2</c:v>
                </c:pt>
              </c:strCache>
            </c:strRef>
          </c:tx>
          <c:spPr>
            <a:solidFill>
              <a:schemeClr val="accent6"/>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47A3-0546-A9F4-7B2FD2782B7E}"/>
            </c:ext>
          </c:extLst>
        </c:ser>
        <c:dLbls>
          <c:showLegendKey val="0"/>
          <c:showVal val="0"/>
          <c:showCatName val="0"/>
          <c:showSerName val="0"/>
          <c:showPercent val="0"/>
          <c:showBubbleSize val="0"/>
        </c:dLbls>
        <c:gapWidth val="150"/>
        <c:axId val="1436138943"/>
        <c:axId val="1436140575"/>
      </c:barChart>
      <c:lineChart>
        <c:grouping val="standard"/>
        <c:varyColors val="0"/>
        <c:ser>
          <c:idx val="2"/>
          <c:order val="2"/>
          <c:tx>
            <c:strRef>
              <c:f>Hoja1!$D$1</c:f>
              <c:strCache>
                <c:ptCount val="1"/>
                <c:pt idx="0">
                  <c:v>Serie 3</c:v>
                </c:pt>
              </c:strCache>
            </c:strRef>
          </c:tx>
          <c:spPr>
            <a:ln w="28575" cap="rnd">
              <a:solidFill>
                <a:schemeClr val="accent6">
                  <a:shade val="65000"/>
                </a:schemeClr>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47A3-0546-A9F4-7B2FD2782B7E}"/>
            </c:ext>
          </c:extLst>
        </c:ser>
        <c:dLbls>
          <c:showLegendKey val="0"/>
          <c:showVal val="0"/>
          <c:showCatName val="0"/>
          <c:showSerName val="0"/>
          <c:showPercent val="0"/>
          <c:showBubbleSize val="0"/>
        </c:dLbls>
        <c:marker val="1"/>
        <c:smooth val="0"/>
        <c:axId val="1436138943"/>
        <c:axId val="1436140575"/>
      </c:lineChart>
      <c:catAx>
        <c:axId val="143613894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s-MX"/>
          </a:p>
        </c:txPr>
        <c:crossAx val="1436140575"/>
        <c:crosses val="autoZero"/>
        <c:auto val="1"/>
        <c:lblAlgn val="ctr"/>
        <c:lblOffset val="100"/>
        <c:noMultiLvlLbl val="0"/>
      </c:catAx>
      <c:valAx>
        <c:axId val="143614057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s-MX"/>
          </a:p>
        </c:txPr>
        <c:crossAx val="143613894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1"/>
          </a:solidFill>
        </a:defRPr>
      </a:pPr>
      <a:endParaRPr lang="es-MX"/>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6">
                <a:tint val="65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3AEB-1B40-8AFE-986ADB2D47DD}"/>
            </c:ext>
          </c:extLst>
        </c:ser>
        <c:ser>
          <c:idx val="1"/>
          <c:order val="1"/>
          <c:tx>
            <c:strRef>
              <c:f>Hoja1!$C$1</c:f>
              <c:strCache>
                <c:ptCount val="1"/>
                <c:pt idx="0">
                  <c:v>Serie 2</c:v>
                </c:pt>
              </c:strCache>
            </c:strRef>
          </c:tx>
          <c:spPr>
            <a:solidFill>
              <a:schemeClr val="accent6"/>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3AEB-1B40-8AFE-986ADB2D47DD}"/>
            </c:ext>
          </c:extLst>
        </c:ser>
        <c:dLbls>
          <c:showLegendKey val="0"/>
          <c:showVal val="0"/>
          <c:showCatName val="0"/>
          <c:showSerName val="0"/>
          <c:showPercent val="0"/>
          <c:showBubbleSize val="0"/>
        </c:dLbls>
        <c:gapWidth val="150"/>
        <c:axId val="1740064975"/>
        <c:axId val="1712939311"/>
      </c:barChart>
      <c:lineChart>
        <c:grouping val="standard"/>
        <c:varyColors val="0"/>
        <c:ser>
          <c:idx val="2"/>
          <c:order val="2"/>
          <c:tx>
            <c:strRef>
              <c:f>Hoja1!$D$1</c:f>
              <c:strCache>
                <c:ptCount val="1"/>
                <c:pt idx="0">
                  <c:v>Serie 3</c:v>
                </c:pt>
              </c:strCache>
            </c:strRef>
          </c:tx>
          <c:spPr>
            <a:ln w="28575" cap="rnd">
              <a:solidFill>
                <a:schemeClr val="accent6">
                  <a:shade val="65000"/>
                </a:schemeClr>
              </a:solidFill>
              <a:round/>
            </a:ln>
            <a:effectLst/>
          </c:spPr>
          <c:marker>
            <c:symbol val="none"/>
          </c:marker>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3AEB-1B40-8AFE-986ADB2D47DD}"/>
            </c:ext>
          </c:extLst>
        </c:ser>
        <c:dLbls>
          <c:showLegendKey val="0"/>
          <c:showVal val="0"/>
          <c:showCatName val="0"/>
          <c:showSerName val="0"/>
          <c:showPercent val="0"/>
          <c:showBubbleSize val="0"/>
        </c:dLbls>
        <c:marker val="1"/>
        <c:smooth val="0"/>
        <c:axId val="1432552847"/>
        <c:axId val="1445869679"/>
      </c:lineChart>
      <c:catAx>
        <c:axId val="174006497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712939311"/>
        <c:crosses val="autoZero"/>
        <c:auto val="1"/>
        <c:lblAlgn val="ctr"/>
        <c:lblOffset val="100"/>
        <c:noMultiLvlLbl val="0"/>
      </c:catAx>
      <c:valAx>
        <c:axId val="17129393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740064975"/>
        <c:crosses val="autoZero"/>
        <c:crossBetween val="between"/>
      </c:valAx>
      <c:valAx>
        <c:axId val="1445869679"/>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432552847"/>
        <c:crosses val="max"/>
        <c:crossBetween val="between"/>
      </c:valAx>
      <c:catAx>
        <c:axId val="1432552847"/>
        <c:scaling>
          <c:orientation val="minMax"/>
        </c:scaling>
        <c:delete val="1"/>
        <c:axPos val="b"/>
        <c:numFmt formatCode="General" sourceLinked="1"/>
        <c:majorTickMark val="none"/>
        <c:minorTickMark val="none"/>
        <c:tickLblPos val="nextTo"/>
        <c:crossAx val="1445869679"/>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s-MX"/>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6">
                <a:tint val="65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C26-D94B-9623-E4AA09C12749}"/>
            </c:ext>
          </c:extLst>
        </c:ser>
        <c:ser>
          <c:idx val="1"/>
          <c:order val="1"/>
          <c:tx>
            <c:strRef>
              <c:f>Hoja1!$C$1</c:f>
              <c:strCache>
                <c:ptCount val="1"/>
                <c:pt idx="0">
                  <c:v>Serie 2</c:v>
                </c:pt>
              </c:strCache>
            </c:strRef>
          </c:tx>
          <c:spPr>
            <a:solidFill>
              <a:schemeClr val="accent6"/>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C26-D94B-9623-E4AA09C12749}"/>
            </c:ext>
          </c:extLst>
        </c:ser>
        <c:ser>
          <c:idx val="2"/>
          <c:order val="2"/>
          <c:tx>
            <c:strRef>
              <c:f>Hoja1!$D$1</c:f>
              <c:strCache>
                <c:ptCount val="1"/>
                <c:pt idx="0">
                  <c:v>Serie 3</c:v>
                </c:pt>
              </c:strCache>
            </c:strRef>
          </c:tx>
          <c:spPr>
            <a:solidFill>
              <a:schemeClr val="accent6">
                <a:shade val="65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7C26-D94B-9623-E4AA09C12749}"/>
            </c:ext>
          </c:extLst>
        </c:ser>
        <c:dLbls>
          <c:showLegendKey val="0"/>
          <c:showVal val="0"/>
          <c:showCatName val="0"/>
          <c:showSerName val="0"/>
          <c:showPercent val="0"/>
          <c:showBubbleSize val="0"/>
        </c:dLbls>
        <c:gapWidth val="219"/>
        <c:overlap val="-27"/>
        <c:axId val="1444444047"/>
        <c:axId val="1444445679"/>
      </c:barChart>
      <c:catAx>
        <c:axId val="14444440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s-MX"/>
          </a:p>
        </c:txPr>
        <c:crossAx val="1444445679"/>
        <c:crosses val="autoZero"/>
        <c:auto val="1"/>
        <c:lblAlgn val="ctr"/>
        <c:lblOffset val="100"/>
        <c:noMultiLvlLbl val="0"/>
      </c:catAx>
      <c:valAx>
        <c:axId val="144444567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s-MX"/>
          </a:p>
        </c:txPr>
        <c:crossAx val="144444404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1"/>
          </a:solidFill>
        </a:defRPr>
      </a:pPr>
      <a:endParaRPr lang="es-MX"/>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tx>
        <c:rich>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r>
              <a:rPr lang="es-MX" dirty="0">
                <a:latin typeface="Proxima Nova Alt Rg" panose="02000506030000020004" pitchFamily="50" charset="0"/>
              </a:rPr>
              <a:t>Título del gráfico</a:t>
            </a:r>
          </a:p>
        </c:rich>
      </c:tx>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6">
                <a:tint val="54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27C5-C042-9000-D94D68DA8E62}"/>
            </c:ext>
          </c:extLst>
        </c:ser>
        <c:ser>
          <c:idx val="1"/>
          <c:order val="1"/>
          <c:tx>
            <c:strRef>
              <c:f>Hoja1!$C$1</c:f>
              <c:strCache>
                <c:ptCount val="1"/>
                <c:pt idx="0">
                  <c:v>Serie 2</c:v>
                </c:pt>
              </c:strCache>
            </c:strRef>
          </c:tx>
          <c:spPr>
            <a:solidFill>
              <a:schemeClr val="accent6">
                <a:tint val="77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27C5-C042-9000-D94D68DA8E62}"/>
            </c:ext>
          </c:extLst>
        </c:ser>
        <c:ser>
          <c:idx val="2"/>
          <c:order val="2"/>
          <c:tx>
            <c:strRef>
              <c:f>Hoja1!$D$1</c:f>
              <c:strCache>
                <c:ptCount val="1"/>
                <c:pt idx="0">
                  <c:v>Serie 3</c:v>
                </c:pt>
              </c:strCache>
            </c:strRef>
          </c:tx>
          <c:spPr>
            <a:solidFill>
              <a:schemeClr val="accent6"/>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27C5-C042-9000-D94D68DA8E62}"/>
            </c:ext>
          </c:extLst>
        </c:ser>
        <c:ser>
          <c:idx val="3"/>
          <c:order val="3"/>
          <c:tx>
            <c:strRef>
              <c:f>Hoja1!$E$1</c:f>
              <c:strCache>
                <c:ptCount val="1"/>
                <c:pt idx="0">
                  <c:v>Serie 4</c:v>
                </c:pt>
              </c:strCache>
            </c:strRef>
          </c:tx>
          <c:spPr>
            <a:solidFill>
              <a:schemeClr val="accent6">
                <a:shade val="76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Hoja1!$E$2:$E$5</c:f>
              <c:numCache>
                <c:formatCode>General</c:formatCode>
                <c:ptCount val="4"/>
                <c:pt idx="0">
                  <c:v>5</c:v>
                </c:pt>
                <c:pt idx="1">
                  <c:v>7</c:v>
                </c:pt>
                <c:pt idx="2">
                  <c:v>2</c:v>
                </c:pt>
                <c:pt idx="3">
                  <c:v>9</c:v>
                </c:pt>
              </c:numCache>
            </c:numRef>
          </c:val>
          <c:extLst>
            <c:ext xmlns:c16="http://schemas.microsoft.com/office/drawing/2014/chart" uri="{C3380CC4-5D6E-409C-BE32-E72D297353CC}">
              <c16:uniqueId val="{00000003-27C5-C042-9000-D94D68DA8E62}"/>
            </c:ext>
          </c:extLst>
        </c:ser>
        <c:ser>
          <c:idx val="4"/>
          <c:order val="4"/>
          <c:tx>
            <c:strRef>
              <c:f>Hoja1!$F$1</c:f>
              <c:strCache>
                <c:ptCount val="1"/>
                <c:pt idx="0">
                  <c:v>Serie 5</c:v>
                </c:pt>
              </c:strCache>
            </c:strRef>
          </c:tx>
          <c:spPr>
            <a:solidFill>
              <a:schemeClr val="accent6">
                <a:shade val="53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Hoja1!$F$2:$F$5</c:f>
              <c:numCache>
                <c:formatCode>General</c:formatCode>
                <c:ptCount val="4"/>
                <c:pt idx="0">
                  <c:v>2</c:v>
                </c:pt>
                <c:pt idx="1">
                  <c:v>5</c:v>
                </c:pt>
                <c:pt idx="2">
                  <c:v>3</c:v>
                </c:pt>
                <c:pt idx="3">
                  <c:v>4</c:v>
                </c:pt>
              </c:numCache>
            </c:numRef>
          </c:val>
          <c:extLst>
            <c:ext xmlns:c16="http://schemas.microsoft.com/office/drawing/2014/chart" uri="{C3380CC4-5D6E-409C-BE32-E72D297353CC}">
              <c16:uniqueId val="{00000004-27C5-C042-9000-D94D68DA8E62}"/>
            </c:ext>
          </c:extLst>
        </c:ser>
        <c:dLbls>
          <c:showLegendKey val="0"/>
          <c:showVal val="0"/>
          <c:showCatName val="0"/>
          <c:showSerName val="0"/>
          <c:showPercent val="0"/>
          <c:showBubbleSize val="0"/>
        </c:dLbls>
        <c:gapWidth val="219"/>
        <c:overlap val="-27"/>
        <c:axId val="1172382143"/>
        <c:axId val="1172383775"/>
      </c:barChart>
      <c:catAx>
        <c:axId val="117238214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172383775"/>
        <c:crosses val="autoZero"/>
        <c:auto val="1"/>
        <c:lblAlgn val="ctr"/>
        <c:lblOffset val="100"/>
        <c:noMultiLvlLbl val="0"/>
      </c:catAx>
      <c:valAx>
        <c:axId val="117238377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17238214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tx>
        <c:rich>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r>
              <a:rPr lang="es-MX" dirty="0">
                <a:latin typeface="Proxima Nova Alt Rg" panose="02000506030000020004" pitchFamily="50" charset="0"/>
              </a:rPr>
              <a:t>Título del gráfico</a:t>
            </a:r>
          </a:p>
        </c:rich>
      </c:tx>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6">
                <a:tint val="65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625-0F47-BD27-3503E7F2816B}"/>
            </c:ext>
          </c:extLst>
        </c:ser>
        <c:ser>
          <c:idx val="1"/>
          <c:order val="1"/>
          <c:tx>
            <c:strRef>
              <c:f>Hoja1!$C$1</c:f>
              <c:strCache>
                <c:ptCount val="1"/>
                <c:pt idx="0">
                  <c:v>Serie 2</c:v>
                </c:pt>
              </c:strCache>
            </c:strRef>
          </c:tx>
          <c:spPr>
            <a:solidFill>
              <a:schemeClr val="accent6"/>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625-0F47-BD27-3503E7F2816B}"/>
            </c:ext>
          </c:extLst>
        </c:ser>
        <c:ser>
          <c:idx val="2"/>
          <c:order val="2"/>
          <c:tx>
            <c:strRef>
              <c:f>Hoja1!$D$1</c:f>
              <c:strCache>
                <c:ptCount val="1"/>
                <c:pt idx="0">
                  <c:v>Serie 3</c:v>
                </c:pt>
              </c:strCache>
            </c:strRef>
          </c:tx>
          <c:spPr>
            <a:solidFill>
              <a:schemeClr val="accent6">
                <a:shade val="65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7625-0F47-BD27-3503E7F2816B}"/>
            </c:ext>
          </c:extLst>
        </c:ser>
        <c:dLbls>
          <c:showLegendKey val="0"/>
          <c:showVal val="0"/>
          <c:showCatName val="0"/>
          <c:showSerName val="0"/>
          <c:showPercent val="0"/>
          <c:showBubbleSize val="0"/>
        </c:dLbls>
        <c:gapWidth val="219"/>
        <c:overlap val="-27"/>
        <c:axId val="1433227583"/>
        <c:axId val="1433229215"/>
      </c:barChart>
      <c:catAx>
        <c:axId val="143322758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433229215"/>
        <c:crosses val="autoZero"/>
        <c:auto val="1"/>
        <c:lblAlgn val="ctr"/>
        <c:lblOffset val="100"/>
        <c:noMultiLvlLbl val="0"/>
      </c:catAx>
      <c:valAx>
        <c:axId val="143322921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43322758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rgbClr val="00263A"/>
              </a:solidFill>
              <a:latin typeface="+mn-lt"/>
              <a:ea typeface="+mn-ea"/>
              <a:cs typeface="+mn-cs"/>
            </a:defRPr>
          </a:pPr>
          <a:endParaRPr lang="es-MX"/>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6">
                <a:tint val="65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0DB9-DA49-854B-FEA5E33A1210}"/>
            </c:ext>
          </c:extLst>
        </c:ser>
        <c:ser>
          <c:idx val="1"/>
          <c:order val="1"/>
          <c:tx>
            <c:strRef>
              <c:f>Hoja1!$C$1</c:f>
              <c:strCache>
                <c:ptCount val="1"/>
                <c:pt idx="0">
                  <c:v>Serie 2</c:v>
                </c:pt>
              </c:strCache>
            </c:strRef>
          </c:tx>
          <c:spPr>
            <a:solidFill>
              <a:schemeClr val="accent6"/>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0DB9-DA49-854B-FEA5E33A1210}"/>
            </c:ext>
          </c:extLst>
        </c:ser>
        <c:ser>
          <c:idx val="2"/>
          <c:order val="2"/>
          <c:tx>
            <c:strRef>
              <c:f>Hoja1!$D$1</c:f>
              <c:strCache>
                <c:ptCount val="1"/>
                <c:pt idx="0">
                  <c:v>Serie 3</c:v>
                </c:pt>
              </c:strCache>
            </c:strRef>
          </c:tx>
          <c:spPr>
            <a:solidFill>
              <a:schemeClr val="accent6">
                <a:shade val="65000"/>
              </a:schemeClr>
            </a:solidFill>
            <a:ln>
              <a:noFill/>
            </a:ln>
            <a:effectLst/>
          </c:spPr>
          <c:invertIfNegative val="0"/>
          <c:cat>
            <c:strRef>
              <c:f>Hoja1!$A$2:$A$5</c:f>
              <c:strCache>
                <c:ptCount val="4"/>
                <c:pt idx="0">
                  <c:v>Categoría 1</c:v>
                </c:pt>
                <c:pt idx="1">
                  <c:v>Categoría 2</c:v>
                </c:pt>
                <c:pt idx="2">
                  <c:v>Categoría 3</c:v>
                </c:pt>
                <c:pt idx="3">
                  <c:v>Categoría 4</c:v>
                </c:pt>
              </c:strCache>
            </c:strRef>
          </c:cat>
          <c:val>
            <c:numRef>
              <c:f>Hoja1!$D$2:$D$5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0DB9-DA49-854B-FEA5E33A1210}"/>
            </c:ext>
          </c:extLst>
        </c:ser>
        <c:dLbls>
          <c:showLegendKey val="0"/>
          <c:showVal val="0"/>
          <c:showCatName val="0"/>
          <c:showSerName val="0"/>
          <c:showPercent val="0"/>
          <c:showBubbleSize val="0"/>
        </c:dLbls>
        <c:gapWidth val="219"/>
        <c:overlap val="-27"/>
        <c:axId val="1788777487"/>
        <c:axId val="1157807711"/>
      </c:barChart>
      <c:catAx>
        <c:axId val="17887774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157807711"/>
        <c:crosses val="autoZero"/>
        <c:auto val="1"/>
        <c:lblAlgn val="ctr"/>
        <c:lblOffset val="100"/>
        <c:noMultiLvlLbl val="0"/>
      </c:catAx>
      <c:valAx>
        <c:axId val="11578077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crossAx val="178877748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0263A"/>
              </a:solidFill>
              <a:latin typeface="+mn-lt"/>
              <a:ea typeface="+mn-ea"/>
              <a:cs typeface="+mn-cs"/>
            </a:defRPr>
          </a:pPr>
          <a:endParaRPr lang="es-MX"/>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rgbClr val="00263A"/>
          </a:solidFill>
        </a:defRPr>
      </a:pPr>
      <a:endParaRPr lang="es-MX"/>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2">
  <a:schemeClr val="accent2"/>
</cs:colorStyle>
</file>

<file path=ppt/charts/colors2.xml><?xml version="1.0" encoding="utf-8"?>
<cs:colorStyle xmlns:cs="http://schemas.microsoft.com/office/drawing/2012/chartStyle" xmlns:a="http://schemas.openxmlformats.org/drawingml/2006/main" meth="withinLinearReversed" id="21">
  <a:schemeClr val="accent1"/>
</cs:colorStyle>
</file>

<file path=ppt/charts/colors3.xml><?xml version="1.0" encoding="utf-8"?>
<cs:colorStyle xmlns:cs="http://schemas.microsoft.com/office/drawing/2012/chartStyle" xmlns:a="http://schemas.openxmlformats.org/drawingml/2006/main" meth="withinLinearReversed" id="26">
  <a:schemeClr val="accent6"/>
</cs:colorStyle>
</file>

<file path=ppt/charts/colors4.xml><?xml version="1.0" encoding="utf-8"?>
<cs:colorStyle xmlns:cs="http://schemas.microsoft.com/office/drawing/2012/chartStyle" xmlns:a="http://schemas.openxmlformats.org/drawingml/2006/main" meth="withinLinearReversed" id="26">
  <a:schemeClr val="accent6"/>
</cs:colorStyle>
</file>

<file path=ppt/charts/colors5.xml><?xml version="1.0" encoding="utf-8"?>
<cs:colorStyle xmlns:cs="http://schemas.microsoft.com/office/drawing/2012/chartStyle" xmlns:a="http://schemas.openxmlformats.org/drawingml/2006/main" meth="withinLinearReversed" id="26">
  <a:schemeClr val="accent6"/>
</cs:colorStyle>
</file>

<file path=ppt/charts/colors6.xml><?xml version="1.0" encoding="utf-8"?>
<cs:colorStyle xmlns:cs="http://schemas.microsoft.com/office/drawing/2012/chartStyle" xmlns:a="http://schemas.openxmlformats.org/drawingml/2006/main" meth="withinLinearReversed" id="26">
  <a:schemeClr val="accent6"/>
</cs:colorStyle>
</file>

<file path=ppt/charts/colors7.xml><?xml version="1.0" encoding="utf-8"?>
<cs:colorStyle xmlns:cs="http://schemas.microsoft.com/office/drawing/2012/chartStyle" xmlns:a="http://schemas.openxmlformats.org/drawingml/2006/main" meth="withinLinearReversed" id="26">
  <a:schemeClr val="accent6"/>
</cs:colorStyle>
</file>

<file path=ppt/charts/colors8.xml><?xml version="1.0" encoding="utf-8"?>
<cs:colorStyle xmlns:cs="http://schemas.microsoft.com/office/drawing/2012/chartStyle" xmlns:a="http://schemas.openxmlformats.org/drawingml/2006/main" meth="withinLinearReversed" id="26">
  <a:schemeClr val="accent6"/>
</cs:colorStyle>
</file>

<file path=ppt/charts/colors9.xml><?xml version="1.0" encoding="utf-8"?>
<cs:colorStyle xmlns:cs="http://schemas.microsoft.com/office/drawing/2012/chartStyle" xmlns:a="http://schemas.openxmlformats.org/drawingml/2006/main" meth="withinLinearReversed" id="26">
  <a:schemeClr val="accent6"/>
</cs:colorStyle>
</file>

<file path=ppt/charts/colors10.xml><?xml version="1.0" encoding="utf-8"?>
<cs:colorStyle xmlns:cs="http://schemas.microsoft.com/office/drawing/2012/chartStyle" xmlns:a="http://schemas.openxmlformats.org/drawingml/2006/main" meth="withinLinearReversed" id="26">
  <a:schemeClr val="accent6"/>
</cs:colorStyle>
</file>

<file path=ppt/charts/colors11.xml><?xml version="1.0" encoding="utf-8"?>
<cs:colorStyle xmlns:cs="http://schemas.microsoft.com/office/drawing/2012/chartStyle" xmlns:a="http://schemas.openxmlformats.org/drawingml/2006/main" meth="withinLinearReversed" id="26">
  <a:schemeClr val="accent6"/>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78" name="Shape 1178"/>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9" name="Shape 117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MX" dirty="0"/>
          </a:p>
        </p:txBody>
      </p:sp>
    </p:spTree>
    <p:extLst>
      <p:ext uri="{BB962C8B-B14F-4D97-AF65-F5344CB8AC3E}">
        <p14:creationId xmlns:p14="http://schemas.microsoft.com/office/powerpoint/2010/main" val="3924269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MX" dirty="0"/>
          </a:p>
        </p:txBody>
      </p:sp>
    </p:spTree>
    <p:extLst>
      <p:ext uri="{BB962C8B-B14F-4D97-AF65-F5344CB8AC3E}">
        <p14:creationId xmlns:p14="http://schemas.microsoft.com/office/powerpoint/2010/main" val="42010256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INSTRUCCIONES">
    <p:spTree>
      <p:nvGrpSpPr>
        <p:cNvPr id="1" name=""/>
        <p:cNvGrpSpPr/>
        <p:nvPr/>
      </p:nvGrpSpPr>
      <p:grpSpPr>
        <a:xfrm>
          <a:off x="0" y="0"/>
          <a:ext cx="0" cy="0"/>
          <a:chOff x="0" y="0"/>
          <a:chExt cx="0" cy="0"/>
        </a:xfrm>
      </p:grpSpPr>
      <p:sp>
        <p:nvSpPr>
          <p:cNvPr id="15" name="Este slide tiene el propósito de guiar al usuario con sencillas instrucciones para llevar a cabo el uso correcto de la misma."/>
          <p:cNvSpPr txBox="1"/>
          <p:nvPr/>
        </p:nvSpPr>
        <p:spPr>
          <a:xfrm>
            <a:off x="2241804" y="3434782"/>
            <a:ext cx="20292747" cy="5334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r>
              <a:rPr sz="2800" b="0" i="0" dirty="0">
                <a:solidFill>
                  <a:srgbClr val="00263A"/>
                </a:solidFill>
                <a:latin typeface="Proxima Nova Alt Rg" panose="02000506030000020004" pitchFamily="2" charset="77"/>
              </a:rPr>
              <a:t>Este slide </a:t>
            </a:r>
            <a:r>
              <a:rPr sz="2800" b="0" i="0" dirty="0" err="1">
                <a:solidFill>
                  <a:srgbClr val="00263A"/>
                </a:solidFill>
                <a:latin typeface="Proxima Nova Alt Rg" panose="02000506030000020004" pitchFamily="2" charset="77"/>
              </a:rPr>
              <a:t>tiene</a:t>
            </a:r>
            <a:r>
              <a:rPr sz="2800" b="0" i="0" dirty="0">
                <a:solidFill>
                  <a:srgbClr val="00263A"/>
                </a:solidFill>
                <a:latin typeface="Proxima Nova Alt Rg" panose="02000506030000020004" pitchFamily="2" charset="77"/>
              </a:rPr>
              <a:t> </a:t>
            </a:r>
            <a:r>
              <a:rPr sz="2800" b="0" i="0" dirty="0" err="1">
                <a:solidFill>
                  <a:srgbClr val="00263A"/>
                </a:solidFill>
                <a:latin typeface="Proxima Nova Alt Rg" panose="02000506030000020004" pitchFamily="2" charset="77"/>
              </a:rPr>
              <a:t>el</a:t>
            </a:r>
            <a:r>
              <a:rPr sz="2800" b="0" i="0" dirty="0">
                <a:solidFill>
                  <a:srgbClr val="00263A"/>
                </a:solidFill>
                <a:latin typeface="Proxima Nova Alt Rg" panose="02000506030000020004" pitchFamily="2" charset="77"/>
              </a:rPr>
              <a:t> </a:t>
            </a:r>
            <a:r>
              <a:rPr sz="2800" b="0" i="0" dirty="0" err="1">
                <a:solidFill>
                  <a:srgbClr val="00263A"/>
                </a:solidFill>
                <a:latin typeface="Proxima Nova Alt Rg" panose="02000506030000020004" pitchFamily="2" charset="77"/>
              </a:rPr>
              <a:t>propósito</a:t>
            </a:r>
            <a:r>
              <a:rPr sz="2800" b="0" i="0" dirty="0">
                <a:solidFill>
                  <a:srgbClr val="00263A"/>
                </a:solidFill>
                <a:latin typeface="Proxima Nova Alt Rg" panose="02000506030000020004" pitchFamily="2" charset="77"/>
              </a:rPr>
              <a:t> de </a:t>
            </a:r>
            <a:r>
              <a:rPr sz="2800" b="0" i="0" dirty="0" err="1">
                <a:solidFill>
                  <a:srgbClr val="00263A"/>
                </a:solidFill>
                <a:latin typeface="Proxima Nova Alt Rg" panose="02000506030000020004" pitchFamily="2" charset="77"/>
              </a:rPr>
              <a:t>guiar</a:t>
            </a:r>
            <a:r>
              <a:rPr sz="2800" b="0" i="0" dirty="0">
                <a:solidFill>
                  <a:srgbClr val="00263A"/>
                </a:solidFill>
                <a:latin typeface="Proxima Nova Alt Rg" panose="02000506030000020004" pitchFamily="2" charset="77"/>
              </a:rPr>
              <a:t> al </a:t>
            </a:r>
            <a:r>
              <a:rPr sz="2800" b="0" i="0" dirty="0" err="1">
                <a:solidFill>
                  <a:srgbClr val="00263A"/>
                </a:solidFill>
                <a:latin typeface="Proxima Nova Alt Rg" panose="02000506030000020004" pitchFamily="2" charset="77"/>
              </a:rPr>
              <a:t>usuario</a:t>
            </a:r>
            <a:r>
              <a:rPr sz="2800" b="0" i="0" dirty="0">
                <a:solidFill>
                  <a:srgbClr val="00263A"/>
                </a:solidFill>
                <a:latin typeface="Proxima Nova Alt Rg" panose="02000506030000020004" pitchFamily="2" charset="77"/>
              </a:rPr>
              <a:t> con </a:t>
            </a:r>
            <a:r>
              <a:rPr sz="2800" b="0" i="0" dirty="0" err="1">
                <a:solidFill>
                  <a:srgbClr val="00263A"/>
                </a:solidFill>
                <a:latin typeface="Proxima Nova Alt Rg" panose="02000506030000020004" pitchFamily="2" charset="77"/>
              </a:rPr>
              <a:t>sencillas</a:t>
            </a:r>
            <a:r>
              <a:rPr sz="2800" b="0" i="0" dirty="0">
                <a:solidFill>
                  <a:srgbClr val="00263A"/>
                </a:solidFill>
                <a:latin typeface="Proxima Nova Alt Rg" panose="02000506030000020004" pitchFamily="2" charset="77"/>
              </a:rPr>
              <a:t> </a:t>
            </a:r>
            <a:r>
              <a:rPr sz="2800" b="0" i="0" dirty="0" err="1">
                <a:solidFill>
                  <a:srgbClr val="00263A"/>
                </a:solidFill>
                <a:latin typeface="Proxima Nova Alt Rg" panose="02000506030000020004" pitchFamily="2" charset="77"/>
              </a:rPr>
              <a:t>instrucciones</a:t>
            </a:r>
            <a:r>
              <a:rPr sz="2800" b="0" i="0" dirty="0">
                <a:solidFill>
                  <a:srgbClr val="00263A"/>
                </a:solidFill>
                <a:latin typeface="Proxima Nova Alt Rg" panose="02000506030000020004" pitchFamily="2" charset="77"/>
              </a:rPr>
              <a:t> para </a:t>
            </a:r>
            <a:r>
              <a:rPr sz="2800" b="0" i="0" dirty="0" err="1">
                <a:solidFill>
                  <a:srgbClr val="00263A"/>
                </a:solidFill>
                <a:latin typeface="Proxima Nova Alt Rg" panose="02000506030000020004" pitchFamily="2" charset="77"/>
              </a:rPr>
              <a:t>llevar</a:t>
            </a:r>
            <a:r>
              <a:rPr sz="2800" b="0" i="0" dirty="0">
                <a:solidFill>
                  <a:srgbClr val="00263A"/>
                </a:solidFill>
                <a:latin typeface="Proxima Nova Alt Rg" panose="02000506030000020004" pitchFamily="2" charset="77"/>
              </a:rPr>
              <a:t> a </a:t>
            </a:r>
            <a:r>
              <a:rPr sz="2800" b="0" i="0" dirty="0" err="1">
                <a:solidFill>
                  <a:srgbClr val="00263A"/>
                </a:solidFill>
                <a:latin typeface="Proxima Nova Alt Rg" panose="02000506030000020004" pitchFamily="2" charset="77"/>
              </a:rPr>
              <a:t>cabo</a:t>
            </a:r>
            <a:r>
              <a:rPr sz="2800" b="0" i="0" dirty="0">
                <a:solidFill>
                  <a:srgbClr val="00263A"/>
                </a:solidFill>
                <a:latin typeface="Proxima Nova Alt Rg" panose="02000506030000020004" pitchFamily="2" charset="77"/>
              </a:rPr>
              <a:t> </a:t>
            </a:r>
            <a:r>
              <a:rPr sz="2800" b="0" i="0" dirty="0" err="1">
                <a:solidFill>
                  <a:srgbClr val="00263A"/>
                </a:solidFill>
                <a:latin typeface="Proxima Nova Alt Rg" panose="02000506030000020004" pitchFamily="2" charset="77"/>
              </a:rPr>
              <a:t>el</a:t>
            </a:r>
            <a:r>
              <a:rPr sz="2800" b="0" i="0" dirty="0">
                <a:solidFill>
                  <a:srgbClr val="00263A"/>
                </a:solidFill>
                <a:latin typeface="Proxima Nova Alt Rg" panose="02000506030000020004" pitchFamily="2" charset="77"/>
              </a:rPr>
              <a:t> </a:t>
            </a:r>
            <a:r>
              <a:rPr sz="2800" b="0" i="0" dirty="0" err="1">
                <a:solidFill>
                  <a:srgbClr val="00263A"/>
                </a:solidFill>
                <a:latin typeface="Proxima Nova Alt Rg" panose="02000506030000020004" pitchFamily="2" charset="77"/>
              </a:rPr>
              <a:t>uso</a:t>
            </a:r>
            <a:r>
              <a:rPr sz="2800" b="0" i="0" dirty="0">
                <a:solidFill>
                  <a:srgbClr val="00263A"/>
                </a:solidFill>
                <a:latin typeface="Proxima Nova Alt Rg" panose="02000506030000020004" pitchFamily="2" charset="77"/>
              </a:rPr>
              <a:t> </a:t>
            </a:r>
            <a:r>
              <a:rPr sz="2800" b="0" i="0" dirty="0" err="1">
                <a:solidFill>
                  <a:srgbClr val="00263A"/>
                </a:solidFill>
                <a:latin typeface="Proxima Nova Alt Rg" panose="02000506030000020004" pitchFamily="2" charset="77"/>
              </a:rPr>
              <a:t>correcto</a:t>
            </a:r>
            <a:r>
              <a:rPr sz="2800" b="0" i="0" dirty="0">
                <a:solidFill>
                  <a:srgbClr val="00263A"/>
                </a:solidFill>
                <a:latin typeface="Proxima Nova Alt Rg" panose="02000506030000020004" pitchFamily="2" charset="77"/>
              </a:rPr>
              <a:t> de la </a:t>
            </a:r>
            <a:r>
              <a:rPr sz="2800" b="0" i="0" dirty="0" err="1">
                <a:solidFill>
                  <a:srgbClr val="00263A"/>
                </a:solidFill>
                <a:latin typeface="Proxima Nova Alt Rg" panose="02000506030000020004" pitchFamily="2" charset="77"/>
              </a:rPr>
              <a:t>misma</a:t>
            </a:r>
            <a:r>
              <a:rPr sz="2800" b="0" i="0" dirty="0">
                <a:solidFill>
                  <a:srgbClr val="00263A"/>
                </a:solidFill>
                <a:latin typeface="Proxima Nova Alt Rg" panose="02000506030000020004" pitchFamily="2" charset="77"/>
              </a:rPr>
              <a:t>.</a:t>
            </a:r>
          </a:p>
        </p:txBody>
      </p:sp>
      <p:sp>
        <p:nvSpPr>
          <p:cNvPr id="16" name="Instrucciones de uso"/>
          <p:cNvSpPr txBox="1"/>
          <p:nvPr userDrawn="1"/>
        </p:nvSpPr>
        <p:spPr>
          <a:xfrm>
            <a:off x="2210308" y="1191553"/>
            <a:ext cx="20306792" cy="1599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algn="l" defTabSz="2438338">
              <a:lnSpc>
                <a:spcPct val="80000"/>
              </a:lnSpc>
              <a:defRPr sz="5000" cap="all">
                <a:solidFill>
                  <a:srgbClr val="FFFFFF"/>
                </a:solidFill>
                <a:latin typeface="+mj-lt"/>
                <a:ea typeface="+mj-ea"/>
                <a:cs typeface="+mj-cs"/>
                <a:sym typeface="Proxima Nova"/>
              </a:defRPr>
            </a:lvl1pPr>
          </a:lstStyle>
          <a:p>
            <a:r>
              <a:rPr lang="es-MX" sz="8000" b="0" i="0" cap="none" dirty="0">
                <a:solidFill>
                  <a:srgbClr val="00263A"/>
                </a:solidFill>
                <a:latin typeface="Sentinel Book" pitchFamily="2" charset="0"/>
              </a:rPr>
              <a:t>Instrucciones de Uso</a:t>
            </a:r>
          </a:p>
        </p:txBody>
      </p:sp>
      <p:sp>
        <p:nvSpPr>
          <p:cNvPr id="17" name="Los títulos, subtítulos y demás elementos tipográficos, deben respetar las reglas de estilo señaladas más adelante. Siendo un estilo de letra establecido para cada uno de ellos (tamaño, color, interlineado, etc.).…"/>
          <p:cNvSpPr txBox="1"/>
          <p:nvPr/>
        </p:nvSpPr>
        <p:spPr>
          <a:xfrm>
            <a:off x="2210308" y="4280220"/>
            <a:ext cx="20484592" cy="763319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pPr marL="396874" indent="-396874" algn="l">
              <a:spcBef>
                <a:spcPts val="3700"/>
              </a:spcBef>
              <a:buClr>
                <a:schemeClr val="accent1">
                  <a:hueOff val="924896"/>
                  <a:satOff val="54726"/>
                  <a:lumOff val="-28039"/>
                </a:schemeClr>
              </a:buClr>
              <a:buSzPct val="125000"/>
              <a:buChar char="•"/>
              <a:defRPr b="0">
                <a:solidFill>
                  <a:schemeClr val="accent2">
                    <a:hueOff val="2123999"/>
                    <a:satOff val="-23585"/>
                    <a:lumOff val="-14117"/>
                  </a:schemeClr>
                </a:solidFill>
                <a:latin typeface="Proxima Nova Lt"/>
                <a:ea typeface="Proxima Nova Lt"/>
                <a:cs typeface="Proxima Nova Lt"/>
                <a:sym typeface="Proxima Nova Light"/>
              </a:defRPr>
            </a:pPr>
            <a:r>
              <a:rPr sz="2800" b="0" i="0" dirty="0">
                <a:solidFill>
                  <a:srgbClr val="000000"/>
                </a:solidFill>
                <a:latin typeface="Proxima Nova Alt Lt" panose="02000506030000020004" pitchFamily="2" charset="77"/>
              </a:rPr>
              <a:t>Los </a:t>
            </a:r>
            <a:r>
              <a:rPr sz="2800" b="0" i="0" dirty="0" err="1">
                <a:solidFill>
                  <a:srgbClr val="000000"/>
                </a:solidFill>
                <a:latin typeface="Proxima Nova Alt Lt" panose="02000506030000020004" pitchFamily="2" charset="77"/>
              </a:rPr>
              <a:t>títulos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subtítulos</a:t>
            </a:r>
            <a:r>
              <a:rPr sz="2800" b="0" i="0" dirty="0">
                <a:solidFill>
                  <a:srgbClr val="000000"/>
                </a:solidFill>
                <a:latin typeface="Proxima Nova Alt Lt" panose="02000506030000020004" pitchFamily="2" charset="77"/>
              </a:rPr>
              <a:t> y </a:t>
            </a:r>
            <a:r>
              <a:rPr sz="2800" b="0" i="0" dirty="0" err="1">
                <a:solidFill>
                  <a:srgbClr val="000000"/>
                </a:solidFill>
                <a:latin typeface="Proxima Nova Alt Lt" panose="02000506030000020004" pitchFamily="2" charset="77"/>
              </a:rPr>
              <a:t>demás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elementos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tipográficos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deben</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respetar</a:t>
            </a:r>
            <a:r>
              <a:rPr sz="2800" b="0" i="0" dirty="0">
                <a:solidFill>
                  <a:srgbClr val="000000"/>
                </a:solidFill>
                <a:latin typeface="Proxima Nova Alt Lt" panose="02000506030000020004" pitchFamily="2" charset="77"/>
              </a:rPr>
              <a:t> las </a:t>
            </a:r>
            <a:r>
              <a:rPr sz="2800" b="0" i="0" dirty="0" err="1">
                <a:solidFill>
                  <a:srgbClr val="000000"/>
                </a:solidFill>
                <a:latin typeface="Proxima Nova Alt Lt" panose="02000506030000020004" pitchFamily="2" charset="77"/>
              </a:rPr>
              <a:t>reglas</a:t>
            </a:r>
            <a:r>
              <a:rPr sz="2800" b="0" i="0" dirty="0">
                <a:solidFill>
                  <a:srgbClr val="000000"/>
                </a:solidFill>
                <a:latin typeface="Proxima Nova Alt Lt" panose="02000506030000020004" pitchFamily="2" charset="77"/>
              </a:rPr>
              <a:t> de </a:t>
            </a:r>
            <a:r>
              <a:rPr sz="2800" b="0" i="0" dirty="0" err="1">
                <a:solidFill>
                  <a:srgbClr val="000000"/>
                </a:solidFill>
                <a:latin typeface="Proxima Nova Alt Lt" panose="02000506030000020004" pitchFamily="2" charset="77"/>
              </a:rPr>
              <a:t>estilo</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señaladas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más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adelante</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Siendo</a:t>
            </a:r>
            <a:r>
              <a:rPr sz="2800" b="0" i="0" dirty="0">
                <a:solidFill>
                  <a:srgbClr val="000000"/>
                </a:solidFill>
                <a:latin typeface="Proxima Nova Alt Lt" panose="02000506030000020004" pitchFamily="2" charset="77"/>
              </a:rPr>
              <a:t> un </a:t>
            </a:r>
            <a:r>
              <a:rPr sz="2800" b="0" i="0" dirty="0" err="1">
                <a:solidFill>
                  <a:srgbClr val="000000"/>
                </a:solidFill>
                <a:latin typeface="Proxima Nova Alt Lt" panose="02000506030000020004" pitchFamily="2" charset="77"/>
              </a:rPr>
              <a:t>estilo</a:t>
            </a:r>
            <a:r>
              <a:rPr sz="2800" b="0" i="0" dirty="0">
                <a:solidFill>
                  <a:srgbClr val="000000"/>
                </a:solidFill>
                <a:latin typeface="Proxima Nova Alt Lt" panose="02000506030000020004" pitchFamily="2" charset="77"/>
              </a:rPr>
              <a:t> de </a:t>
            </a:r>
            <a:r>
              <a:rPr sz="2800" b="0" i="0" dirty="0" err="1">
                <a:solidFill>
                  <a:srgbClr val="000000"/>
                </a:solidFill>
                <a:latin typeface="Proxima Nova Alt Lt" panose="02000506030000020004" pitchFamily="2" charset="77"/>
              </a:rPr>
              <a:t>letra</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establecido</a:t>
            </a:r>
            <a:r>
              <a:rPr sz="2800" b="0" i="0" dirty="0">
                <a:solidFill>
                  <a:srgbClr val="000000"/>
                </a:solidFill>
                <a:latin typeface="Proxima Nova Alt Lt" panose="02000506030000020004" pitchFamily="2" charset="77"/>
              </a:rPr>
              <a:t> para </a:t>
            </a:r>
            <a:r>
              <a:rPr sz="2800" b="0" i="0" dirty="0" err="1">
                <a:solidFill>
                  <a:srgbClr val="000000"/>
                </a:solidFill>
                <a:latin typeface="Proxima Nova Alt Lt" panose="02000506030000020004" pitchFamily="2" charset="77"/>
              </a:rPr>
              <a:t>cada</a:t>
            </a:r>
            <a:r>
              <a:rPr sz="2800" b="0" i="0" dirty="0">
                <a:solidFill>
                  <a:srgbClr val="000000"/>
                </a:solidFill>
                <a:latin typeface="Proxima Nova Alt Lt" panose="02000506030000020004" pitchFamily="2" charset="77"/>
              </a:rPr>
              <a:t> uno de </a:t>
            </a:r>
            <a:r>
              <a:rPr sz="2800" b="0" i="0" dirty="0" err="1">
                <a:solidFill>
                  <a:srgbClr val="000000"/>
                </a:solidFill>
                <a:latin typeface="Proxima Nova Alt Lt" panose="02000506030000020004" pitchFamily="2" charset="77"/>
              </a:rPr>
              <a:t>ellos</a:t>
            </a:r>
            <a:r>
              <a:rPr sz="2800" b="0" i="0" dirty="0">
                <a:solidFill>
                  <a:srgbClr val="000000"/>
                </a:solidFill>
                <a:latin typeface="Proxima Nova Alt Lt" panose="02000506030000020004" pitchFamily="2" charset="77"/>
              </a:rPr>
              <a:t>.</a:t>
            </a:r>
          </a:p>
          <a:p>
            <a:pPr marL="396874" indent="-396874" algn="l">
              <a:spcBef>
                <a:spcPts val="3700"/>
              </a:spcBef>
              <a:buClr>
                <a:schemeClr val="accent1">
                  <a:hueOff val="924896"/>
                  <a:satOff val="54726"/>
                  <a:lumOff val="-28039"/>
                </a:schemeClr>
              </a:buClr>
              <a:buSzPct val="125000"/>
              <a:buChar char="•"/>
              <a:defRPr b="0">
                <a:solidFill>
                  <a:schemeClr val="accent2">
                    <a:hueOff val="2123999"/>
                    <a:satOff val="-23585"/>
                    <a:lumOff val="-14117"/>
                  </a:schemeClr>
                </a:solidFill>
                <a:latin typeface="Proxima Nova Lt"/>
                <a:ea typeface="Proxima Nova Lt"/>
                <a:cs typeface="Proxima Nova Lt"/>
                <a:sym typeface="Proxima Nova Light"/>
              </a:defRPr>
            </a:pPr>
            <a:r>
              <a:rPr sz="2800" b="0" i="0" dirty="0">
                <a:solidFill>
                  <a:srgbClr val="000000"/>
                </a:solidFill>
                <a:latin typeface="Proxima Nova Alt Lt" panose="02000506030000020004" pitchFamily="2" charset="77"/>
              </a:rPr>
              <a:t>Se debe </a:t>
            </a:r>
            <a:r>
              <a:rPr sz="2800" b="0" i="0" dirty="0" err="1">
                <a:solidFill>
                  <a:srgbClr val="000000"/>
                </a:solidFill>
                <a:latin typeface="Proxima Nova Alt Lt" panose="02000506030000020004" pitchFamily="2" charset="77"/>
              </a:rPr>
              <a:t>respetar</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en</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todo</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momento</a:t>
            </a:r>
            <a:r>
              <a:rPr sz="2800" b="0" i="0" dirty="0">
                <a:solidFill>
                  <a:srgbClr val="000000"/>
                </a:solidFill>
                <a:latin typeface="Proxima Nova Alt Lt" panose="02000506030000020004" pitchFamily="2" charset="77"/>
              </a:rPr>
              <a:t> las paletas de </a:t>
            </a:r>
            <a:r>
              <a:rPr sz="2800" b="0" i="0" dirty="0" err="1">
                <a:solidFill>
                  <a:srgbClr val="000000"/>
                </a:solidFill>
                <a:latin typeface="Proxima Nova Alt Lt" panose="02000506030000020004" pitchFamily="2" charset="77"/>
              </a:rPr>
              <a:t>colores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establecidas</a:t>
            </a:r>
            <a:r>
              <a:rPr sz="2800" b="0" i="0" dirty="0">
                <a:solidFill>
                  <a:srgbClr val="000000"/>
                </a:solidFill>
                <a:latin typeface="Proxima Nova Alt Lt" panose="02000506030000020004" pitchFamily="2" charset="77"/>
              </a:rPr>
              <a:t>, tanto </a:t>
            </a:r>
            <a:r>
              <a:rPr sz="2800" b="0" i="0" dirty="0" err="1">
                <a:solidFill>
                  <a:srgbClr val="000000"/>
                </a:solidFill>
                <a:latin typeface="Proxima Nova Alt Lt" panose="02000506030000020004" pitchFamily="2" charset="77"/>
              </a:rPr>
              <a:t>tipografía</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como</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elementos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gráficos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Éstas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quedan</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señaladas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más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adelante</a:t>
            </a:r>
            <a:r>
              <a:rPr sz="2800" b="0" i="0" dirty="0">
                <a:solidFill>
                  <a:srgbClr val="000000"/>
                </a:solidFill>
                <a:latin typeface="Proxima Nova Alt Lt" panose="02000506030000020004" pitchFamily="2" charset="77"/>
              </a:rPr>
              <a:t>.</a:t>
            </a:r>
          </a:p>
          <a:p>
            <a:pPr marL="396874" indent="-396874" algn="l">
              <a:spcBef>
                <a:spcPts val="3700"/>
              </a:spcBef>
              <a:buClr>
                <a:schemeClr val="accent1">
                  <a:hueOff val="924896"/>
                  <a:satOff val="54726"/>
                  <a:lumOff val="-28039"/>
                </a:schemeClr>
              </a:buClr>
              <a:buSzPct val="125000"/>
              <a:buChar char="•"/>
              <a:defRPr b="0">
                <a:solidFill>
                  <a:schemeClr val="accent2">
                    <a:hueOff val="2123999"/>
                    <a:satOff val="-23585"/>
                    <a:lumOff val="-14117"/>
                  </a:schemeClr>
                </a:solidFill>
                <a:latin typeface="Proxima Nova Lt"/>
                <a:ea typeface="Proxima Nova Lt"/>
                <a:cs typeface="Proxima Nova Lt"/>
                <a:sym typeface="Proxima Nova Light"/>
              </a:defRPr>
            </a:pPr>
            <a:r>
              <a:rPr sz="2800" b="0" i="0" dirty="0" err="1">
                <a:solidFill>
                  <a:srgbClr val="000000"/>
                </a:solidFill>
                <a:latin typeface="Proxima Nova Alt Lt" panose="02000506030000020004" pitchFamily="2" charset="77"/>
              </a:rPr>
              <a:t>Cada</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estilo</a:t>
            </a:r>
            <a:r>
              <a:rPr sz="2800" b="0" i="0" dirty="0">
                <a:solidFill>
                  <a:srgbClr val="000000"/>
                </a:solidFill>
                <a:latin typeface="Proxima Nova Alt Lt" panose="02000506030000020004" pitchFamily="2" charset="77"/>
              </a:rPr>
              <a:t>, tanto de </a:t>
            </a:r>
            <a:r>
              <a:rPr sz="2800" b="0" i="0" dirty="0" err="1">
                <a:solidFill>
                  <a:srgbClr val="000000"/>
                </a:solidFill>
                <a:latin typeface="Proxima Nova Alt Lt" panose="02000506030000020004" pitchFamily="2" charset="77"/>
              </a:rPr>
              <a:t>tipografía</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como</a:t>
            </a:r>
            <a:r>
              <a:rPr sz="2800" b="0" i="0" dirty="0">
                <a:solidFill>
                  <a:srgbClr val="000000"/>
                </a:solidFill>
                <a:latin typeface="Proxima Nova Alt Lt" panose="02000506030000020004" pitchFamily="2" charset="77"/>
              </a:rPr>
              <a:t> de </a:t>
            </a:r>
            <a:r>
              <a:rPr sz="2800" b="0" i="0" dirty="0" err="1">
                <a:solidFill>
                  <a:srgbClr val="000000"/>
                </a:solidFill>
                <a:latin typeface="Proxima Nova Alt Lt" panose="02000506030000020004" pitchFamily="2" charset="77"/>
              </a:rPr>
              <a:t>elementos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está</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establecido</a:t>
            </a:r>
            <a:r>
              <a:rPr sz="2800" b="0" i="0" dirty="0">
                <a:solidFill>
                  <a:srgbClr val="000000"/>
                </a:solidFill>
                <a:latin typeface="Proxima Nova Alt Lt" panose="02000506030000020004" pitchFamily="2" charset="77"/>
              </a:rPr>
              <a:t> dentro del </a:t>
            </a:r>
            <a:r>
              <a:rPr sz="2800" b="0" i="0" dirty="0" err="1">
                <a:solidFill>
                  <a:srgbClr val="000000"/>
                </a:solidFill>
                <a:latin typeface="Proxima Nova Alt Lt" panose="02000506030000020004" pitchFamily="2" charset="77"/>
              </a:rPr>
              <a:t>mismo</a:t>
            </a:r>
            <a:r>
              <a:rPr sz="2800" b="0" i="0" dirty="0">
                <a:solidFill>
                  <a:srgbClr val="000000"/>
                </a:solidFill>
                <a:latin typeface="Proxima Nova Alt Lt" panose="02000506030000020004" pitchFamily="2" charset="77"/>
              </a:rPr>
              <a:t> master del </a:t>
            </a:r>
            <a:r>
              <a:rPr sz="2800" b="0" i="0" dirty="0" err="1">
                <a:solidFill>
                  <a:srgbClr val="000000"/>
                </a:solidFill>
                <a:latin typeface="Proxima Nova Alt Lt" panose="02000506030000020004" pitchFamily="2" charset="77"/>
              </a:rPr>
              <a:t>programa</a:t>
            </a:r>
            <a:r>
              <a:rPr sz="2800" b="0" i="0" dirty="0">
                <a:solidFill>
                  <a:srgbClr val="000000"/>
                </a:solidFill>
                <a:latin typeface="Proxima Nova Alt Lt" panose="02000506030000020004" pitchFamily="2" charset="77"/>
              </a:rPr>
              <a:t>, con el fin de </a:t>
            </a:r>
            <a:r>
              <a:rPr sz="2800" b="0" i="0" dirty="0" err="1">
                <a:solidFill>
                  <a:srgbClr val="000000"/>
                </a:solidFill>
                <a:latin typeface="Proxima Nova Alt Lt" panose="02000506030000020004" pitchFamily="2" charset="77"/>
              </a:rPr>
              <a:t>facilitar</a:t>
            </a:r>
            <a:r>
              <a:rPr sz="2800" b="0" i="0" dirty="0">
                <a:solidFill>
                  <a:srgbClr val="000000"/>
                </a:solidFill>
                <a:latin typeface="Proxima Nova Alt Lt" panose="02000506030000020004" pitchFamily="2" charset="77"/>
              </a:rPr>
              <a:t> al </a:t>
            </a:r>
            <a:r>
              <a:rPr sz="2800" b="0" i="0" dirty="0" err="1">
                <a:solidFill>
                  <a:srgbClr val="000000"/>
                </a:solidFill>
                <a:latin typeface="Proxima Nova Alt Lt" panose="02000506030000020004" pitchFamily="2" charset="77"/>
              </a:rPr>
              <a:t>usuario</a:t>
            </a:r>
            <a:r>
              <a:rPr sz="2800" b="0" i="0" dirty="0">
                <a:solidFill>
                  <a:srgbClr val="000000"/>
                </a:solidFill>
                <a:latin typeface="Proxima Nova Alt Lt" panose="02000506030000020004" pitchFamily="2" charset="77"/>
              </a:rPr>
              <a:t> a </a:t>
            </a:r>
            <a:r>
              <a:rPr sz="2800" b="0" i="0" dirty="0" err="1">
                <a:solidFill>
                  <a:srgbClr val="000000"/>
                </a:solidFill>
                <a:latin typeface="Proxima Nova Alt Lt" panose="02000506030000020004" pitchFamily="2" charset="77"/>
              </a:rPr>
              <a:t>seguir</a:t>
            </a:r>
            <a:r>
              <a:rPr sz="2800" b="0" i="0" dirty="0">
                <a:solidFill>
                  <a:srgbClr val="000000"/>
                </a:solidFill>
                <a:latin typeface="Proxima Nova Alt Lt" panose="02000506030000020004" pitchFamily="2" charset="77"/>
              </a:rPr>
              <a:t> la </a:t>
            </a:r>
            <a:r>
              <a:rPr sz="2800" b="0" i="0" dirty="0" err="1">
                <a:solidFill>
                  <a:srgbClr val="000000"/>
                </a:solidFill>
                <a:latin typeface="Proxima Nova Alt Lt" panose="02000506030000020004" pitchFamily="2" charset="77"/>
              </a:rPr>
              <a:t>misma</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línea</a:t>
            </a:r>
            <a:r>
              <a:rPr sz="2800" b="0" i="0" dirty="0">
                <a:solidFill>
                  <a:srgbClr val="000000"/>
                </a:solidFill>
                <a:latin typeface="Proxima Nova Alt Lt" panose="02000506030000020004" pitchFamily="2" charset="77"/>
              </a:rPr>
              <a:t> de </a:t>
            </a:r>
            <a:r>
              <a:rPr sz="2800" b="0" i="0" dirty="0" err="1">
                <a:solidFill>
                  <a:srgbClr val="000000"/>
                </a:solidFill>
                <a:latin typeface="Proxima Nova Alt Lt" panose="02000506030000020004" pitchFamily="2" charset="77"/>
              </a:rPr>
              <a:t>marca</a:t>
            </a:r>
            <a:r>
              <a:rPr sz="2800" b="0" i="0" dirty="0">
                <a:solidFill>
                  <a:srgbClr val="000000"/>
                </a:solidFill>
                <a:latin typeface="Proxima Nova Alt Lt" panose="02000506030000020004" pitchFamily="2" charset="77"/>
              </a:rPr>
              <a:t>.</a:t>
            </a:r>
          </a:p>
          <a:p>
            <a:pPr marL="396874" indent="-396874" algn="l">
              <a:spcBef>
                <a:spcPts val="3700"/>
              </a:spcBef>
              <a:buClr>
                <a:schemeClr val="accent1">
                  <a:hueOff val="924896"/>
                  <a:satOff val="54726"/>
                  <a:lumOff val="-28039"/>
                </a:schemeClr>
              </a:buClr>
              <a:buSzPct val="125000"/>
              <a:buChar char="•"/>
              <a:defRPr b="0">
                <a:solidFill>
                  <a:schemeClr val="accent2">
                    <a:hueOff val="2123999"/>
                    <a:satOff val="-23585"/>
                    <a:lumOff val="-14117"/>
                  </a:schemeClr>
                </a:solidFill>
                <a:latin typeface="Proxima Nova Lt"/>
                <a:ea typeface="Proxima Nova Lt"/>
                <a:cs typeface="Proxima Nova Lt"/>
                <a:sym typeface="Proxima Nova Light"/>
              </a:defRPr>
            </a:pPr>
            <a:r>
              <a:rPr sz="2800" b="0" i="0" dirty="0">
                <a:solidFill>
                  <a:srgbClr val="000000"/>
                </a:solidFill>
                <a:latin typeface="Proxima Nova Alt Lt" panose="02000506030000020004" pitchFamily="2" charset="77"/>
              </a:rPr>
              <a:t>Los </a:t>
            </a:r>
            <a:r>
              <a:rPr sz="2800" b="0" i="0" dirty="0" err="1">
                <a:solidFill>
                  <a:srgbClr val="000000"/>
                </a:solidFill>
                <a:latin typeface="Proxima Nova Alt Lt" panose="02000506030000020004" pitchFamily="2" charset="77"/>
              </a:rPr>
              <a:t>títulos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siempre</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deben</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estar</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en</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mayúsculas</a:t>
            </a:r>
            <a:r>
              <a:rPr sz="2800" b="0" i="0" dirty="0">
                <a:solidFill>
                  <a:srgbClr val="000000"/>
                </a:solidFill>
                <a:latin typeface="Proxima Nova Alt Lt" panose="02000506030000020004" pitchFamily="2" charset="77"/>
              </a:rPr>
              <a:t> y </a:t>
            </a:r>
            <a:r>
              <a:rPr sz="2800" b="0" i="0" dirty="0" err="1">
                <a:solidFill>
                  <a:srgbClr val="000000"/>
                </a:solidFill>
                <a:latin typeface="Proxima Nova Alt Lt" panose="02000506030000020004" pitchFamily="2" charset="77"/>
              </a:rPr>
              <a:t>acentuados</a:t>
            </a:r>
            <a:r>
              <a:rPr sz="2800" b="0" i="0" dirty="0">
                <a:solidFill>
                  <a:srgbClr val="000000"/>
                </a:solidFill>
                <a:latin typeface="Proxima Nova Alt Lt" panose="02000506030000020004" pitchFamily="2" charset="77"/>
              </a:rPr>
              <a:t>.</a:t>
            </a:r>
          </a:p>
          <a:p>
            <a:pPr marL="396874" indent="-396874" algn="l">
              <a:spcBef>
                <a:spcPts val="3700"/>
              </a:spcBef>
              <a:buClr>
                <a:schemeClr val="accent1">
                  <a:hueOff val="924896"/>
                  <a:satOff val="54726"/>
                  <a:lumOff val="-28039"/>
                </a:schemeClr>
              </a:buClr>
              <a:buSzPct val="125000"/>
              <a:buChar char="•"/>
              <a:defRPr b="0">
                <a:solidFill>
                  <a:schemeClr val="accent2">
                    <a:hueOff val="2123999"/>
                    <a:satOff val="-23585"/>
                    <a:lumOff val="-14117"/>
                  </a:schemeClr>
                </a:solidFill>
                <a:latin typeface="Proxima Nova Lt"/>
                <a:ea typeface="Proxima Nova Lt"/>
                <a:cs typeface="Proxima Nova Lt"/>
                <a:sym typeface="Proxima Nova Light"/>
              </a:defRPr>
            </a:pPr>
            <a:r>
              <a:rPr sz="2800" b="0" i="0" dirty="0">
                <a:solidFill>
                  <a:srgbClr val="000000"/>
                </a:solidFill>
                <a:latin typeface="Proxima Nova Alt Lt" panose="02000506030000020004" pitchFamily="2" charset="77"/>
              </a:rPr>
              <a:t>Los </a:t>
            </a:r>
            <a:r>
              <a:rPr sz="2800" b="0" i="0" dirty="0" err="1">
                <a:solidFill>
                  <a:srgbClr val="000000"/>
                </a:solidFill>
                <a:latin typeface="Proxima Nova Alt Lt" panose="02000506030000020004" pitchFamily="2" charset="77"/>
              </a:rPr>
              <a:t>elementos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gráficos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deben</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también</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cumplir</a:t>
            </a:r>
            <a:r>
              <a:rPr sz="2800" b="0" i="0" dirty="0">
                <a:solidFill>
                  <a:srgbClr val="000000"/>
                </a:solidFill>
                <a:latin typeface="Proxima Nova Alt Lt" panose="02000506030000020004" pitchFamily="2" charset="77"/>
              </a:rPr>
              <a:t> las </a:t>
            </a:r>
            <a:r>
              <a:rPr sz="2800" b="0" i="0" dirty="0" err="1">
                <a:solidFill>
                  <a:srgbClr val="000000"/>
                </a:solidFill>
                <a:latin typeface="Proxima Nova Alt Lt" panose="02000506030000020004" pitchFamily="2" charset="77"/>
              </a:rPr>
              <a:t>reglas</a:t>
            </a:r>
            <a:r>
              <a:rPr sz="2800" b="0" i="0" dirty="0">
                <a:solidFill>
                  <a:srgbClr val="000000"/>
                </a:solidFill>
                <a:latin typeface="Proxima Nova Alt Lt" panose="02000506030000020004" pitchFamily="2" charset="77"/>
              </a:rPr>
              <a:t> de </a:t>
            </a:r>
            <a:r>
              <a:rPr sz="2800" b="0" i="0" dirty="0" err="1">
                <a:solidFill>
                  <a:srgbClr val="000000"/>
                </a:solidFill>
                <a:latin typeface="Proxima Nova Alt Lt" panose="02000506030000020004" pitchFamily="2" charset="77"/>
              </a:rPr>
              <a:t>estilo</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establecidas</a:t>
            </a:r>
            <a:r>
              <a:rPr sz="2800" b="0" i="0" dirty="0">
                <a:solidFill>
                  <a:srgbClr val="000000"/>
                </a:solidFill>
                <a:latin typeface="Proxima Nova Alt Lt" panose="02000506030000020004" pitchFamily="2" charset="77"/>
              </a:rPr>
              <a:t>, y </a:t>
            </a:r>
            <a:r>
              <a:rPr sz="2800" b="0" i="0" dirty="0" err="1">
                <a:solidFill>
                  <a:srgbClr val="000000"/>
                </a:solidFill>
                <a:latin typeface="Proxima Nova Alt Lt" panose="02000506030000020004" pitchFamily="2" charset="77"/>
              </a:rPr>
              <a:t>adaptarse</a:t>
            </a:r>
            <a:r>
              <a:rPr sz="2800" b="0" i="0" dirty="0">
                <a:solidFill>
                  <a:srgbClr val="000000"/>
                </a:solidFill>
                <a:latin typeface="Proxima Nova Alt Lt" panose="02000506030000020004" pitchFamily="2" charset="77"/>
              </a:rPr>
              <a:t> a la paleta de </a:t>
            </a:r>
            <a:r>
              <a:rPr sz="2800" b="0" i="0" dirty="0" err="1">
                <a:solidFill>
                  <a:srgbClr val="000000"/>
                </a:solidFill>
                <a:latin typeface="Proxima Nova Alt Lt" panose="02000506030000020004" pitchFamily="2" charset="77"/>
              </a:rPr>
              <a:t>colores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presentada</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más</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adelante</a:t>
            </a:r>
            <a:r>
              <a:rPr sz="2800" b="0" i="0" dirty="0">
                <a:solidFill>
                  <a:srgbClr val="000000"/>
                </a:solidFill>
                <a:latin typeface="Proxima Nova Alt Lt" panose="02000506030000020004" pitchFamily="2" charset="77"/>
              </a:rPr>
              <a:t>.</a:t>
            </a:r>
          </a:p>
          <a:p>
            <a:pPr marL="396874" indent="-396874" algn="l">
              <a:spcBef>
                <a:spcPts val="3700"/>
              </a:spcBef>
              <a:buClr>
                <a:schemeClr val="accent1">
                  <a:hueOff val="924896"/>
                  <a:satOff val="54726"/>
                  <a:lumOff val="-28039"/>
                </a:schemeClr>
              </a:buClr>
              <a:buSzPct val="125000"/>
              <a:buChar char="•"/>
              <a:defRPr b="0">
                <a:solidFill>
                  <a:schemeClr val="accent2">
                    <a:hueOff val="2123999"/>
                    <a:satOff val="-23585"/>
                    <a:lumOff val="-14117"/>
                  </a:schemeClr>
                </a:solidFill>
                <a:latin typeface="Proxima Nova Lt"/>
                <a:ea typeface="Proxima Nova Lt"/>
                <a:cs typeface="Proxima Nova Lt"/>
                <a:sym typeface="Proxima Nova Light"/>
              </a:defRPr>
            </a:pPr>
            <a:r>
              <a:rPr sz="2800" b="0" i="0" dirty="0">
                <a:solidFill>
                  <a:srgbClr val="000000"/>
                </a:solidFill>
                <a:latin typeface="Proxima Nova Alt Lt" panose="02000506030000020004" pitchFamily="2" charset="77"/>
              </a:rPr>
              <a:t>Es </a:t>
            </a:r>
            <a:r>
              <a:rPr sz="2800" b="0" i="0" dirty="0" err="1">
                <a:solidFill>
                  <a:srgbClr val="000000"/>
                </a:solidFill>
                <a:latin typeface="Proxima Nova Alt Lt" panose="02000506030000020004" pitchFamily="2" charset="77"/>
              </a:rPr>
              <a:t>opcional</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agregar</a:t>
            </a:r>
            <a:r>
              <a:rPr sz="2800" b="0" i="0" dirty="0">
                <a:solidFill>
                  <a:srgbClr val="000000"/>
                </a:solidFill>
                <a:latin typeface="Proxima Nova Alt Lt" panose="02000506030000020004" pitchFamily="2" charset="77"/>
              </a:rPr>
              <a:t> la </a:t>
            </a:r>
            <a:r>
              <a:rPr sz="2800" b="0" i="0" dirty="0" err="1">
                <a:solidFill>
                  <a:srgbClr val="000000"/>
                </a:solidFill>
                <a:latin typeface="Proxima Nova Alt Lt" panose="02000506030000020004" pitchFamily="2" charset="77"/>
              </a:rPr>
              <a:t>frase</a:t>
            </a:r>
            <a:r>
              <a:rPr sz="2800" b="0" i="0" dirty="0">
                <a:solidFill>
                  <a:srgbClr val="000000"/>
                </a:solidFill>
                <a:latin typeface="Proxima Nova Alt Lt" panose="02000506030000020004" pitchFamily="2" charset="77"/>
              </a:rPr>
              <a:t> de "</a:t>
            </a:r>
            <a:r>
              <a:rPr sz="2800" b="0" i="0" dirty="0" err="1">
                <a:solidFill>
                  <a:srgbClr val="000000"/>
                </a:solidFill>
                <a:latin typeface="Proxima Nova Alt Lt" panose="02000506030000020004" pitchFamily="2" charset="77"/>
              </a:rPr>
              <a:t>Confidencial</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Únicamente</a:t>
            </a:r>
            <a:r>
              <a:rPr sz="2800" b="0" i="0" dirty="0">
                <a:solidFill>
                  <a:srgbClr val="000000"/>
                </a:solidFill>
                <a:latin typeface="Proxima Nova Alt Lt" panose="02000506030000020004" pitchFamily="2" charset="77"/>
              </a:rPr>
              <a:t> para </a:t>
            </a:r>
            <a:r>
              <a:rPr sz="2800" b="0" i="0" dirty="0" err="1">
                <a:solidFill>
                  <a:srgbClr val="000000"/>
                </a:solidFill>
                <a:latin typeface="Proxima Nova Alt Lt" panose="02000506030000020004" pitchFamily="2" charset="77"/>
              </a:rPr>
              <a:t>uso</a:t>
            </a:r>
            <a:r>
              <a:rPr sz="2800" b="0" i="0" dirty="0">
                <a:solidFill>
                  <a:srgbClr val="000000"/>
                </a:solidFill>
                <a:latin typeface="Proxima Nova Alt Lt" panose="02000506030000020004" pitchFamily="2" charset="77"/>
              </a:rPr>
              <a:t> </a:t>
            </a:r>
            <a:r>
              <a:rPr sz="2800" b="0" i="0" dirty="0" err="1">
                <a:solidFill>
                  <a:srgbClr val="000000"/>
                </a:solidFill>
                <a:latin typeface="Proxima Nova Alt Lt" panose="02000506030000020004" pitchFamily="2" charset="77"/>
              </a:rPr>
              <a:t>interno</a:t>
            </a:r>
            <a:r>
              <a:rPr sz="2800" b="0" i="0" dirty="0">
                <a:solidFill>
                  <a:srgbClr val="000000"/>
                </a:solidFill>
                <a:latin typeface="Proxima Nova Alt Lt" panose="02000506030000020004" pitchFamily="2" charset="77"/>
              </a:rPr>
              <a:t>”</a:t>
            </a:r>
            <a:r>
              <a:rPr lang="es-ES" sz="2800" b="0" i="0" dirty="0">
                <a:solidFill>
                  <a:srgbClr val="000000"/>
                </a:solidFill>
                <a:latin typeface="Proxima Nova Alt Lt" panose="02000506030000020004" pitchFamily="2" charset="77"/>
              </a:rPr>
              <a:t>.</a:t>
            </a:r>
            <a:endParaRPr sz="2800" b="0" i="0" dirty="0">
              <a:solidFill>
                <a:srgbClr val="000000"/>
              </a:solidFill>
              <a:latin typeface="Proxima Nova Alt Lt" panose="02000506030000020004" pitchFamily="2" charset="77"/>
            </a:endParaRPr>
          </a:p>
        </p:txBody>
      </p:sp>
      <p:pic>
        <p:nvPicPr>
          <p:cNvPr id="6" name="pasted-image.pdf">
            <a:extLst>
              <a:ext uri="{FF2B5EF4-FFF2-40B4-BE49-F238E27FC236}">
                <a16:creationId xmlns:a16="http://schemas.microsoft.com/office/drawing/2014/main" id="{69EE0014-4A0C-1977-66DE-961FA12D6E79}"/>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8" name="Slide Number">
            <a:extLst>
              <a:ext uri="{FF2B5EF4-FFF2-40B4-BE49-F238E27FC236}">
                <a16:creationId xmlns:a16="http://schemas.microsoft.com/office/drawing/2014/main" id="{316AA3A8-F3B7-613F-0ADA-BC47A00AB613}"/>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INSTRUCCIONES 2">
    <p:spTree>
      <p:nvGrpSpPr>
        <p:cNvPr id="1" name=""/>
        <p:cNvGrpSpPr/>
        <p:nvPr/>
      </p:nvGrpSpPr>
      <p:grpSpPr>
        <a:xfrm>
          <a:off x="0" y="0"/>
          <a:ext cx="0" cy="0"/>
          <a:chOff x="0" y="0"/>
          <a:chExt cx="0" cy="0"/>
        </a:xfrm>
      </p:grpSpPr>
      <p:sp>
        <p:nvSpPr>
          <p:cNvPr id="25" name="Proxima nova bold"/>
          <p:cNvSpPr txBox="1"/>
          <p:nvPr/>
        </p:nvSpPr>
        <p:spPr>
          <a:xfrm>
            <a:off x="3948312" y="4050190"/>
            <a:ext cx="6206827" cy="10874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2438338">
              <a:lnSpc>
                <a:spcPct val="80000"/>
              </a:lnSpc>
              <a:defRPr sz="5000" cap="all">
                <a:solidFill>
                  <a:schemeClr val="accent2">
                    <a:hueOff val="2123999"/>
                    <a:satOff val="-23585"/>
                    <a:lumOff val="-14117"/>
                  </a:schemeClr>
                </a:solidFill>
                <a:latin typeface="+mj-lt"/>
                <a:ea typeface="+mj-ea"/>
                <a:cs typeface="+mj-cs"/>
                <a:sym typeface="Proxima Nova"/>
              </a:defRPr>
            </a:lvl1pPr>
          </a:lstStyle>
          <a:p>
            <a:pPr algn="r"/>
            <a:r>
              <a:rPr lang="es-MX" sz="8000" b="0" i="0" cap="none" dirty="0" err="1">
                <a:solidFill>
                  <a:srgbClr val="00263A"/>
                </a:solidFill>
                <a:latin typeface="Sentinel Book" pitchFamily="2" charset="0"/>
              </a:rPr>
              <a:t>Sentinel</a:t>
            </a:r>
            <a:r>
              <a:rPr lang="es-MX" sz="8000" b="0" i="0" cap="none" dirty="0">
                <a:solidFill>
                  <a:srgbClr val="00263A"/>
                </a:solidFill>
                <a:latin typeface="Sentinel Book" pitchFamily="2" charset="0"/>
              </a:rPr>
              <a:t> Book</a:t>
            </a:r>
          </a:p>
        </p:txBody>
      </p:sp>
      <p:sp>
        <p:nvSpPr>
          <p:cNvPr id="26" name="Proxima Nova Regular"/>
          <p:cNvSpPr txBox="1"/>
          <p:nvPr/>
        </p:nvSpPr>
        <p:spPr>
          <a:xfrm>
            <a:off x="5410250" y="6139854"/>
            <a:ext cx="4744889" cy="71814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a:defRPr b="0">
                <a:solidFill>
                  <a:schemeClr val="accent2">
                    <a:hueOff val="2123999"/>
                    <a:satOff val="-23585"/>
                    <a:lumOff val="-14117"/>
                  </a:schemeClr>
                </a:solidFill>
                <a:latin typeface="+mj-lt"/>
                <a:ea typeface="+mj-ea"/>
                <a:cs typeface="+mj-cs"/>
                <a:sym typeface="Proxima Nova"/>
              </a:defRPr>
            </a:lvl1pPr>
          </a:lstStyle>
          <a:p>
            <a:r>
              <a:rPr sz="4000" dirty="0">
                <a:solidFill>
                  <a:srgbClr val="00263A"/>
                </a:solidFill>
                <a:latin typeface="Proxima Nova Alt Rg" panose="02000506030000020004" pitchFamily="50" charset="0"/>
              </a:rPr>
              <a:t>Proxima Nova </a:t>
            </a:r>
            <a:r>
              <a:rPr lang="es-MX" sz="4000" dirty="0">
                <a:solidFill>
                  <a:srgbClr val="00263A"/>
                </a:solidFill>
                <a:latin typeface="Proxima Nova Alt Rg" panose="02000506030000020004" pitchFamily="50" charset="0"/>
              </a:rPr>
              <a:t>Alt Rg</a:t>
            </a:r>
            <a:endParaRPr sz="4000" dirty="0">
              <a:solidFill>
                <a:srgbClr val="00263A"/>
              </a:solidFill>
              <a:latin typeface="Proxima Nova Alt Rg" panose="02000506030000020004" pitchFamily="50" charset="0"/>
            </a:endParaRPr>
          </a:p>
        </p:txBody>
      </p:sp>
      <p:sp>
        <p:nvSpPr>
          <p:cNvPr id="27" name="Proxima Nova Light"/>
          <p:cNvSpPr txBox="1"/>
          <p:nvPr/>
        </p:nvSpPr>
        <p:spPr>
          <a:xfrm>
            <a:off x="6981193" y="7381963"/>
            <a:ext cx="3173946" cy="5334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r>
              <a:rPr sz="2800" b="0" i="0" dirty="0">
                <a:solidFill>
                  <a:srgbClr val="00263A"/>
                </a:solidFill>
                <a:latin typeface="Proxima Nova Alt Lt" panose="02000506030000020004" pitchFamily="50" charset="0"/>
              </a:rPr>
              <a:t>Proxima Nova </a:t>
            </a:r>
            <a:r>
              <a:rPr lang="es-MX" sz="2800" b="0" i="0" dirty="0">
                <a:solidFill>
                  <a:srgbClr val="00263A"/>
                </a:solidFill>
                <a:latin typeface="Proxima Nova Alt Lt" panose="02000506030000020004" pitchFamily="50" charset="0"/>
              </a:rPr>
              <a:t>Alt </a:t>
            </a:r>
            <a:r>
              <a:rPr lang="es-MX" sz="2800" b="0" i="0" dirty="0" err="1">
                <a:solidFill>
                  <a:srgbClr val="00263A"/>
                </a:solidFill>
                <a:latin typeface="Proxima Nova Alt Lt" panose="02000506030000020004" pitchFamily="50" charset="0"/>
              </a:rPr>
              <a:t>Lt</a:t>
            </a:r>
            <a:endParaRPr sz="2800" b="0" i="0" dirty="0">
              <a:solidFill>
                <a:srgbClr val="00263A"/>
              </a:solidFill>
              <a:latin typeface="Proxima Nova Alt Lt" panose="02000506030000020004" pitchFamily="50" charset="0"/>
            </a:endParaRPr>
          </a:p>
        </p:txBody>
      </p:sp>
      <p:sp>
        <p:nvSpPr>
          <p:cNvPr id="28" name="Títulos"/>
          <p:cNvSpPr txBox="1"/>
          <p:nvPr/>
        </p:nvSpPr>
        <p:spPr>
          <a:xfrm>
            <a:off x="11310124" y="4050190"/>
            <a:ext cx="3284554" cy="10874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defTabSz="2438338">
              <a:lnSpc>
                <a:spcPct val="80000"/>
              </a:lnSpc>
              <a:defRPr sz="5000" cap="all">
                <a:solidFill>
                  <a:schemeClr val="accent2">
                    <a:hueOff val="2123999"/>
                    <a:satOff val="-23585"/>
                    <a:lumOff val="-14117"/>
                  </a:schemeClr>
                </a:solidFill>
                <a:latin typeface="+mj-lt"/>
                <a:ea typeface="+mj-ea"/>
                <a:cs typeface="+mj-cs"/>
                <a:sym typeface="Proxima Nova"/>
              </a:defRPr>
            </a:lvl1pPr>
          </a:lstStyle>
          <a:p>
            <a:r>
              <a:rPr lang="es-MX" sz="8000" b="0" i="0" cap="none" dirty="0">
                <a:solidFill>
                  <a:srgbClr val="00263A"/>
                </a:solidFill>
                <a:latin typeface="Sentinel Book" pitchFamily="2" charset="0"/>
              </a:rPr>
              <a:t>Títulos</a:t>
            </a:r>
          </a:p>
        </p:txBody>
      </p:sp>
      <p:sp>
        <p:nvSpPr>
          <p:cNvPr id="29" name="SubtÍtulos"/>
          <p:cNvSpPr txBox="1"/>
          <p:nvPr/>
        </p:nvSpPr>
        <p:spPr>
          <a:xfrm>
            <a:off x="11413386" y="6139855"/>
            <a:ext cx="2350002" cy="71814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a:defRPr b="0">
                <a:solidFill>
                  <a:schemeClr val="accent2">
                    <a:hueOff val="2123999"/>
                    <a:satOff val="-23585"/>
                    <a:lumOff val="-14117"/>
                  </a:schemeClr>
                </a:solidFill>
                <a:latin typeface="+mj-lt"/>
                <a:ea typeface="+mj-ea"/>
                <a:cs typeface="+mj-cs"/>
                <a:sym typeface="Proxima Nova"/>
              </a:defRPr>
            </a:lvl1pPr>
          </a:lstStyle>
          <a:p>
            <a:r>
              <a:rPr sz="4000" dirty="0" err="1">
                <a:solidFill>
                  <a:srgbClr val="00263A"/>
                </a:solidFill>
                <a:latin typeface="Proxima Nova Alt Rg" panose="02000506030000020004" pitchFamily="50" charset="0"/>
              </a:rPr>
              <a:t>Subt</a:t>
            </a:r>
            <a:r>
              <a:rPr lang="es-MX" sz="4000" dirty="0">
                <a:solidFill>
                  <a:srgbClr val="00263A"/>
                </a:solidFill>
                <a:latin typeface="Proxima Nova Alt Rg" panose="02000506030000020004" pitchFamily="50" charset="0"/>
              </a:rPr>
              <a:t>í</a:t>
            </a:r>
            <a:r>
              <a:rPr sz="4000" dirty="0" err="1">
                <a:solidFill>
                  <a:srgbClr val="00263A"/>
                </a:solidFill>
                <a:latin typeface="Proxima Nova Alt Rg" panose="02000506030000020004" pitchFamily="50" charset="0"/>
              </a:rPr>
              <a:t>tulos</a:t>
            </a:r>
            <a:endParaRPr sz="4000" dirty="0">
              <a:solidFill>
                <a:srgbClr val="00263A"/>
              </a:solidFill>
              <a:latin typeface="Proxima Nova Alt Rg" panose="02000506030000020004" pitchFamily="50" charset="0"/>
            </a:endParaRPr>
          </a:p>
        </p:txBody>
      </p:sp>
      <p:sp>
        <p:nvSpPr>
          <p:cNvPr id="30" name="Texto corrido Lorem ipsum dolor sit amet, consectetuer adipiscing elit, sed diam nonummy nibh euismod tincidunt ut laoreet dolore magna aliquam erat volutpat. Ut wisi enim ad minim veniam, quis nostrud exerci tation ullamcorper suscipit lobortis nisl ut"/>
          <p:cNvSpPr txBox="1"/>
          <p:nvPr/>
        </p:nvSpPr>
        <p:spPr>
          <a:xfrm>
            <a:off x="11310124" y="7381963"/>
            <a:ext cx="9831111" cy="22570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l">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r>
              <a:rPr sz="2800" b="0" i="0" dirty="0" err="1">
                <a:solidFill>
                  <a:srgbClr val="00263A"/>
                </a:solidFill>
                <a:latin typeface="Proxima Nova Alt Lt" panose="02000506030000020004" pitchFamily="50" charset="0"/>
              </a:rPr>
              <a:t>Texto</a:t>
            </a:r>
            <a:r>
              <a:rPr sz="2800" b="0" i="0" dirty="0">
                <a:solidFill>
                  <a:srgbClr val="00263A"/>
                </a:solidFill>
                <a:latin typeface="Proxima Nova Alt Lt" panose="02000506030000020004" pitchFamily="50" charset="0"/>
              </a:rPr>
              <a:t> corrido Lorem ipsum dolor sit </a:t>
            </a:r>
            <a:r>
              <a:rPr sz="2800" b="0" i="0" dirty="0" err="1">
                <a:solidFill>
                  <a:srgbClr val="00263A"/>
                </a:solidFill>
                <a:latin typeface="Proxima Nova Alt Lt" panose="02000506030000020004" pitchFamily="50" charset="0"/>
              </a:rPr>
              <a:t>amet</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consectetuer</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adipiscing</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elit</a:t>
            </a:r>
            <a:r>
              <a:rPr sz="2800" b="0" i="0" dirty="0">
                <a:solidFill>
                  <a:srgbClr val="00263A"/>
                </a:solidFill>
                <a:latin typeface="Proxima Nova Alt Lt" panose="02000506030000020004" pitchFamily="50" charset="0"/>
              </a:rPr>
              <a:t>, sed diam </a:t>
            </a:r>
            <a:r>
              <a:rPr sz="2800" b="0" i="0" dirty="0" err="1">
                <a:solidFill>
                  <a:srgbClr val="00263A"/>
                </a:solidFill>
                <a:latin typeface="Proxima Nova Alt Lt" panose="02000506030000020004" pitchFamily="50" charset="0"/>
              </a:rPr>
              <a:t>nonummy</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nibh</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euismod</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tincidunt</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ut</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laoreet</a:t>
            </a:r>
            <a:r>
              <a:rPr sz="2800" b="0" i="0" dirty="0">
                <a:solidFill>
                  <a:srgbClr val="00263A"/>
                </a:solidFill>
                <a:latin typeface="Proxima Nova Alt Lt" panose="02000506030000020004" pitchFamily="50" charset="0"/>
              </a:rPr>
              <a:t> dolore magna </a:t>
            </a:r>
            <a:r>
              <a:rPr sz="2800" b="0" i="0" dirty="0" err="1">
                <a:solidFill>
                  <a:srgbClr val="00263A"/>
                </a:solidFill>
                <a:latin typeface="Proxima Nova Alt Lt" panose="02000506030000020004" pitchFamily="50" charset="0"/>
              </a:rPr>
              <a:t>aliquam</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erat</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volutpat</a:t>
            </a:r>
            <a:r>
              <a:rPr sz="2800" b="0" i="0" dirty="0">
                <a:solidFill>
                  <a:srgbClr val="00263A"/>
                </a:solidFill>
                <a:latin typeface="Proxima Nova Alt Lt" panose="02000506030000020004" pitchFamily="50" charset="0"/>
              </a:rPr>
              <a:t>. Ut </a:t>
            </a:r>
            <a:r>
              <a:rPr sz="2800" b="0" i="0" dirty="0" err="1">
                <a:solidFill>
                  <a:srgbClr val="00263A"/>
                </a:solidFill>
                <a:latin typeface="Proxima Nova Alt Lt" panose="02000506030000020004" pitchFamily="50" charset="0"/>
              </a:rPr>
              <a:t>wisi</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enim</a:t>
            </a:r>
            <a:r>
              <a:rPr sz="2800" b="0" i="0" dirty="0">
                <a:solidFill>
                  <a:srgbClr val="00263A"/>
                </a:solidFill>
                <a:latin typeface="Proxima Nova Alt Lt" panose="02000506030000020004" pitchFamily="50" charset="0"/>
              </a:rPr>
              <a:t> ad minim </a:t>
            </a:r>
            <a:r>
              <a:rPr sz="2800" b="0" i="0" dirty="0" err="1">
                <a:solidFill>
                  <a:srgbClr val="00263A"/>
                </a:solidFill>
                <a:latin typeface="Proxima Nova Alt Lt" panose="02000506030000020004" pitchFamily="50" charset="0"/>
              </a:rPr>
              <a:t>veniam</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quis</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nostrud</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exerci</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tation</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ullamcorper</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suscipit</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lobortis</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nisl</a:t>
            </a:r>
            <a:r>
              <a:rPr sz="2800" b="0" i="0" dirty="0">
                <a:solidFill>
                  <a:srgbClr val="00263A"/>
                </a:solidFill>
                <a:latin typeface="Proxima Nova Alt Lt" panose="02000506030000020004" pitchFamily="50" charset="0"/>
              </a:rPr>
              <a:t> </a:t>
            </a:r>
            <a:r>
              <a:rPr sz="2800" b="0" i="0" dirty="0" err="1">
                <a:solidFill>
                  <a:srgbClr val="00263A"/>
                </a:solidFill>
                <a:latin typeface="Proxima Nova Alt Lt" panose="02000506030000020004" pitchFamily="50" charset="0"/>
              </a:rPr>
              <a:t>ut</a:t>
            </a:r>
            <a:endParaRPr sz="2800" b="0" i="0" dirty="0">
              <a:solidFill>
                <a:srgbClr val="00263A"/>
              </a:solidFill>
              <a:latin typeface="Proxima Nova Alt Lt" panose="02000506030000020004" pitchFamily="50" charset="0"/>
            </a:endParaRPr>
          </a:p>
        </p:txBody>
      </p:sp>
      <p:pic>
        <p:nvPicPr>
          <p:cNvPr id="14" name="pasted-image.pdf">
            <a:extLst>
              <a:ext uri="{FF2B5EF4-FFF2-40B4-BE49-F238E27FC236}">
                <a16:creationId xmlns:a16="http://schemas.microsoft.com/office/drawing/2014/main" id="{B9823E3F-6CCC-7233-A982-DDE1A167D3B7}"/>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6" name="Instrucciones de uso">
            <a:extLst>
              <a:ext uri="{FF2B5EF4-FFF2-40B4-BE49-F238E27FC236}">
                <a16:creationId xmlns:a16="http://schemas.microsoft.com/office/drawing/2014/main" id="{079FB48F-F9C9-D793-7679-B84046E3B246}"/>
              </a:ext>
            </a:extLst>
          </p:cNvPr>
          <p:cNvSpPr txBox="1"/>
          <p:nvPr userDrawn="1"/>
        </p:nvSpPr>
        <p:spPr>
          <a:xfrm>
            <a:off x="2210308" y="1191553"/>
            <a:ext cx="20306792" cy="1599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algn="l" defTabSz="2438338">
              <a:lnSpc>
                <a:spcPct val="80000"/>
              </a:lnSpc>
              <a:defRPr sz="5000" cap="all">
                <a:solidFill>
                  <a:srgbClr val="FFFFFF"/>
                </a:solidFill>
                <a:latin typeface="+mj-lt"/>
                <a:ea typeface="+mj-ea"/>
                <a:cs typeface="+mj-cs"/>
                <a:sym typeface="Proxima Nova"/>
              </a:defRPr>
            </a:lvl1pPr>
          </a:lstStyle>
          <a:p>
            <a:r>
              <a:rPr lang="es-MX" sz="8000" b="0" i="0" cap="none" dirty="0">
                <a:solidFill>
                  <a:srgbClr val="00263A"/>
                </a:solidFill>
                <a:latin typeface="Sentinel Book" pitchFamily="2" charset="0"/>
              </a:rPr>
              <a:t>Instrucciones de Uso</a:t>
            </a:r>
          </a:p>
        </p:txBody>
      </p:sp>
      <p:sp>
        <p:nvSpPr>
          <p:cNvPr id="18" name="Este slide tiene el propósito de guiar al usuario con sencillas instrucciones para llevar a cabo el uso correcto de la misma.">
            <a:extLst>
              <a:ext uri="{FF2B5EF4-FFF2-40B4-BE49-F238E27FC236}">
                <a16:creationId xmlns:a16="http://schemas.microsoft.com/office/drawing/2014/main" id="{AA3DC5CB-2EDB-C2B2-D05F-D8320473AB1D}"/>
              </a:ext>
            </a:extLst>
          </p:cNvPr>
          <p:cNvSpPr txBox="1"/>
          <p:nvPr userDrawn="1"/>
        </p:nvSpPr>
        <p:spPr>
          <a:xfrm>
            <a:off x="2241804" y="3434782"/>
            <a:ext cx="20292747" cy="5334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r>
              <a:rPr lang="es-ES" sz="2800" b="0" i="0" dirty="0">
                <a:solidFill>
                  <a:srgbClr val="00263A"/>
                </a:solidFill>
                <a:latin typeface="Proxima Nova Alt Rg" panose="02000506030000020004" pitchFamily="2" charset="77"/>
              </a:rPr>
              <a:t>Tipografías</a:t>
            </a:r>
            <a:endParaRPr sz="2800" b="0" i="0" dirty="0">
              <a:solidFill>
                <a:srgbClr val="00263A"/>
              </a:solidFill>
              <a:latin typeface="Proxima Nova Alt Rg" panose="02000506030000020004" pitchFamily="2" charset="77"/>
            </a:endParaRPr>
          </a:p>
        </p:txBody>
      </p:sp>
      <p:sp>
        <p:nvSpPr>
          <p:cNvPr id="19" name="Slide Number">
            <a:extLst>
              <a:ext uri="{FF2B5EF4-FFF2-40B4-BE49-F238E27FC236}">
                <a16:creationId xmlns:a16="http://schemas.microsoft.com/office/drawing/2014/main" id="{068AEB12-4B01-1C70-CD86-2C912CEC7821}"/>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0" name="Proxima Nova Light">
            <a:extLst>
              <a:ext uri="{FF2B5EF4-FFF2-40B4-BE49-F238E27FC236}">
                <a16:creationId xmlns:a16="http://schemas.microsoft.com/office/drawing/2014/main" id="{807562EA-8AB1-FA1C-3BA5-E99C7031564E}"/>
              </a:ext>
            </a:extLst>
          </p:cNvPr>
          <p:cNvSpPr txBox="1"/>
          <p:nvPr userDrawn="1"/>
        </p:nvSpPr>
        <p:spPr>
          <a:xfrm>
            <a:off x="6407318" y="10375219"/>
            <a:ext cx="3747821"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r>
              <a:rPr sz="2400" b="1" i="0" dirty="0">
                <a:solidFill>
                  <a:srgbClr val="00263A"/>
                </a:solidFill>
                <a:latin typeface="Proxima Nova Alt Rg" panose="02000506030000020004" pitchFamily="2" charset="77"/>
              </a:rPr>
              <a:t>Proxima Nova</a:t>
            </a:r>
            <a:r>
              <a:rPr lang="es-MX" sz="2400" b="1" i="0" dirty="0">
                <a:solidFill>
                  <a:srgbClr val="00263A"/>
                </a:solidFill>
                <a:latin typeface="Proxima Nova Alt Rg" panose="02000506030000020004" pitchFamily="2" charset="77"/>
              </a:rPr>
              <a:t> Alt Rg</a:t>
            </a:r>
            <a:r>
              <a:rPr sz="2400" b="1" i="0" dirty="0">
                <a:solidFill>
                  <a:srgbClr val="00263A"/>
                </a:solidFill>
                <a:latin typeface="Proxima Nova Alt Rg" panose="02000506030000020004" pitchFamily="2" charset="77"/>
              </a:rPr>
              <a:t> </a:t>
            </a:r>
            <a:r>
              <a:rPr lang="es-ES" sz="2400" b="1" i="0" dirty="0">
                <a:solidFill>
                  <a:srgbClr val="00263A"/>
                </a:solidFill>
                <a:latin typeface="Proxima Nova Alt Rg" panose="02000506030000020004" pitchFamily="2" charset="77"/>
              </a:rPr>
              <a:t>Bold</a:t>
            </a:r>
            <a:endParaRPr sz="2400" b="1" i="0" dirty="0">
              <a:solidFill>
                <a:srgbClr val="00263A"/>
              </a:solidFill>
              <a:latin typeface="Proxima Nova Alt Rg" panose="02000506030000020004" pitchFamily="2" charset="77"/>
            </a:endParaRPr>
          </a:p>
        </p:txBody>
      </p:sp>
      <p:sp>
        <p:nvSpPr>
          <p:cNvPr id="21" name="Texto corrido Lorem ipsum dolor sit amet, consectetuer adipiscing elit, sed diam nonummy nibh euismod tincidunt ut laoreet dolore magna aliquam erat volutpat. Ut wisi enim ad minim veniam, quis nostrud exerci tation ullamcorper suscipit lobortis nisl ut">
            <a:extLst>
              <a:ext uri="{FF2B5EF4-FFF2-40B4-BE49-F238E27FC236}">
                <a16:creationId xmlns:a16="http://schemas.microsoft.com/office/drawing/2014/main" id="{8AC1F124-F74F-3ABC-C81A-02963EC040E7}"/>
              </a:ext>
            </a:extLst>
          </p:cNvPr>
          <p:cNvSpPr txBox="1"/>
          <p:nvPr userDrawn="1"/>
        </p:nvSpPr>
        <p:spPr>
          <a:xfrm>
            <a:off x="11310124" y="10375219"/>
            <a:ext cx="9831111"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l">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r>
              <a:rPr lang="es-ES" sz="2400" b="1" i="0" dirty="0">
                <a:solidFill>
                  <a:srgbClr val="00263A"/>
                </a:solidFill>
                <a:latin typeface="Proxima Nova Alt Rg" panose="02000506030000020004" pitchFamily="2" charset="77"/>
              </a:rPr>
              <a:t>Acentos visuales.</a:t>
            </a:r>
            <a:endParaRPr sz="2400" b="1" i="0" dirty="0">
              <a:solidFill>
                <a:srgbClr val="00263A"/>
              </a:solidFill>
              <a:latin typeface="Proxima Nova Alt Rg" panose="02000506030000020004" pitchFamily="2" charset="77"/>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INSTRUCCIONES 3">
    <p:spTree>
      <p:nvGrpSpPr>
        <p:cNvPr id="1" name=""/>
        <p:cNvGrpSpPr/>
        <p:nvPr/>
      </p:nvGrpSpPr>
      <p:grpSpPr>
        <a:xfrm>
          <a:off x="0" y="0"/>
          <a:ext cx="0" cy="0"/>
          <a:chOff x="0" y="0"/>
          <a:chExt cx="0" cy="0"/>
        </a:xfrm>
      </p:grpSpPr>
      <p:sp>
        <p:nvSpPr>
          <p:cNvPr id="24" name="Instrucciones de uso">
            <a:extLst>
              <a:ext uri="{FF2B5EF4-FFF2-40B4-BE49-F238E27FC236}">
                <a16:creationId xmlns:a16="http://schemas.microsoft.com/office/drawing/2014/main" id="{9CFEEC89-6412-7780-8C71-A10D94F4359F}"/>
              </a:ext>
            </a:extLst>
          </p:cNvPr>
          <p:cNvSpPr txBox="1"/>
          <p:nvPr userDrawn="1"/>
        </p:nvSpPr>
        <p:spPr>
          <a:xfrm>
            <a:off x="2241804" y="1191553"/>
            <a:ext cx="20275296" cy="1599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algn="l" defTabSz="2438338">
              <a:lnSpc>
                <a:spcPct val="80000"/>
              </a:lnSpc>
              <a:defRPr sz="5000" cap="all">
                <a:solidFill>
                  <a:srgbClr val="FFFFFF"/>
                </a:solidFill>
                <a:latin typeface="+mj-lt"/>
                <a:ea typeface="+mj-ea"/>
                <a:cs typeface="+mj-cs"/>
                <a:sym typeface="Proxima Nova"/>
              </a:defRPr>
            </a:lvl1pPr>
          </a:lstStyle>
          <a:p>
            <a:r>
              <a:rPr lang="es-MX" sz="8000" b="0" i="0" cap="none" dirty="0">
                <a:solidFill>
                  <a:srgbClr val="00263A"/>
                </a:solidFill>
                <a:latin typeface="Sentinel Book" pitchFamily="2" charset="0"/>
              </a:rPr>
              <a:t>Colores</a:t>
            </a:r>
          </a:p>
        </p:txBody>
      </p:sp>
      <p:sp>
        <p:nvSpPr>
          <p:cNvPr id="26" name="Este slide tiene el propósito de guiar al usuario con sencillas instrucciones para llevar a cabo el uso correcto de la misma.">
            <a:extLst>
              <a:ext uri="{FF2B5EF4-FFF2-40B4-BE49-F238E27FC236}">
                <a16:creationId xmlns:a16="http://schemas.microsoft.com/office/drawing/2014/main" id="{4860F32A-1857-734C-6FE3-C89BC9EFFC17}"/>
              </a:ext>
            </a:extLst>
          </p:cNvPr>
          <p:cNvSpPr txBox="1"/>
          <p:nvPr userDrawn="1"/>
        </p:nvSpPr>
        <p:spPr>
          <a:xfrm>
            <a:off x="2235199" y="4171390"/>
            <a:ext cx="6680201" cy="18261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lnSpc>
                <a:spcPct val="100000"/>
              </a:lnSpc>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El color principal de la marca es el azul marino, este podrá ser usado para plecas principales, tipografías de lectura y títulos.</a:t>
            </a:r>
          </a:p>
          <a:p>
            <a:pPr algn="l">
              <a:lnSpc>
                <a:spcPct val="100000"/>
              </a:lnSpc>
              <a:spcBef>
                <a:spcPts val="0"/>
              </a:spcBef>
            </a:pPr>
            <a:endParaRPr sz="2800" b="0" i="0" dirty="0">
              <a:solidFill>
                <a:srgbClr val="000000"/>
              </a:solidFill>
              <a:latin typeface="Proxima Nova Alt Lt" panose="02000506030000020004" pitchFamily="2" charset="77"/>
            </a:endParaRPr>
          </a:p>
        </p:txBody>
      </p:sp>
      <p:sp>
        <p:nvSpPr>
          <p:cNvPr id="3" name="Rectángulo 2">
            <a:extLst>
              <a:ext uri="{FF2B5EF4-FFF2-40B4-BE49-F238E27FC236}">
                <a16:creationId xmlns:a16="http://schemas.microsoft.com/office/drawing/2014/main" id="{ACCA9FF3-30FE-42D8-9CEA-A2B4405F5CCF}"/>
              </a:ext>
            </a:extLst>
          </p:cNvPr>
          <p:cNvSpPr/>
          <p:nvPr userDrawn="1"/>
        </p:nvSpPr>
        <p:spPr>
          <a:xfrm>
            <a:off x="9564650" y="3441479"/>
            <a:ext cx="8640000" cy="2721342"/>
          </a:xfrm>
          <a:prstGeom prst="rect">
            <a:avLst/>
          </a:prstGeom>
          <a:solidFill>
            <a:srgbClr val="00263A"/>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0" name="Este slide tiene el propósito de guiar al usuario con sencillas instrucciones para llevar a cabo el uso correcto de la misma.">
            <a:extLst>
              <a:ext uri="{FF2B5EF4-FFF2-40B4-BE49-F238E27FC236}">
                <a16:creationId xmlns:a16="http://schemas.microsoft.com/office/drawing/2014/main" id="{2DF38DF6-EDAF-9450-5704-3F3093CD1A2E}"/>
              </a:ext>
            </a:extLst>
          </p:cNvPr>
          <p:cNvSpPr txBox="1"/>
          <p:nvPr userDrawn="1"/>
        </p:nvSpPr>
        <p:spPr>
          <a:xfrm>
            <a:off x="9430108" y="6813207"/>
            <a:ext cx="9640540"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lnSpc>
                <a:spcPct val="100000"/>
              </a:lnSpc>
              <a:spcBef>
                <a:spcPts val="0"/>
              </a:spcBef>
            </a:pPr>
            <a:r>
              <a:rPr kumimoji="0" lang="es-MX" sz="2400" b="1"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Plecas principales, tipografías de lectura y títulos.</a:t>
            </a:r>
          </a:p>
        </p:txBody>
      </p:sp>
      <p:sp>
        <p:nvSpPr>
          <p:cNvPr id="31" name="Rectángulo 30">
            <a:extLst>
              <a:ext uri="{FF2B5EF4-FFF2-40B4-BE49-F238E27FC236}">
                <a16:creationId xmlns:a16="http://schemas.microsoft.com/office/drawing/2014/main" id="{A306DC65-8BDB-F8CB-E36A-F1C78DC7E13F}"/>
              </a:ext>
            </a:extLst>
          </p:cNvPr>
          <p:cNvSpPr/>
          <p:nvPr userDrawn="1"/>
        </p:nvSpPr>
        <p:spPr>
          <a:xfrm>
            <a:off x="9563345" y="7760819"/>
            <a:ext cx="4320000" cy="2721342"/>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
        <p:nvSpPr>
          <p:cNvPr id="32" name="Rectángulo 31">
            <a:extLst>
              <a:ext uri="{FF2B5EF4-FFF2-40B4-BE49-F238E27FC236}">
                <a16:creationId xmlns:a16="http://schemas.microsoft.com/office/drawing/2014/main" id="{1C355992-BF6B-BFD4-A008-420E7CFF2107}"/>
              </a:ext>
            </a:extLst>
          </p:cNvPr>
          <p:cNvSpPr/>
          <p:nvPr userDrawn="1"/>
        </p:nvSpPr>
        <p:spPr>
          <a:xfrm>
            <a:off x="14085849" y="7760819"/>
            <a:ext cx="4320000" cy="2721342"/>
          </a:xfrm>
          <a:prstGeom prst="rect">
            <a:avLst/>
          </a:prstGeom>
          <a:solidFill>
            <a:srgbClr val="76777A"/>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3" name="Rectángulo 32">
            <a:extLst>
              <a:ext uri="{FF2B5EF4-FFF2-40B4-BE49-F238E27FC236}">
                <a16:creationId xmlns:a16="http://schemas.microsoft.com/office/drawing/2014/main" id="{F420F5D8-057A-F792-C741-4E0B9947AD91}"/>
              </a:ext>
            </a:extLst>
          </p:cNvPr>
          <p:cNvSpPr/>
          <p:nvPr userDrawn="1"/>
        </p:nvSpPr>
        <p:spPr>
          <a:xfrm>
            <a:off x="18607049" y="7760819"/>
            <a:ext cx="4320000" cy="2721342"/>
          </a:xfrm>
          <a:prstGeom prst="rect">
            <a:avLst/>
          </a:prstGeom>
          <a:solidFill>
            <a:srgbClr val="C8C8C8"/>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5" name="Este slide tiene el propósito de guiar al usuario con sencillas instrucciones para llevar a cabo el uso correcto de la misma.">
            <a:extLst>
              <a:ext uri="{FF2B5EF4-FFF2-40B4-BE49-F238E27FC236}">
                <a16:creationId xmlns:a16="http://schemas.microsoft.com/office/drawing/2014/main" id="{8B363879-8187-C847-B19C-47F00AE03CA2}"/>
              </a:ext>
            </a:extLst>
          </p:cNvPr>
          <p:cNvSpPr txBox="1"/>
          <p:nvPr userDrawn="1"/>
        </p:nvSpPr>
        <p:spPr>
          <a:xfrm>
            <a:off x="2209799" y="8135949"/>
            <a:ext cx="6680201" cy="22570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El color azul cielo y los tonos grises podrán ser usados para acentos, iconografía y elementos secundarios dentro de la creación de elementos de comunicación.</a:t>
            </a:r>
          </a:p>
        </p:txBody>
      </p:sp>
      <p:sp>
        <p:nvSpPr>
          <p:cNvPr id="36" name="Este slide tiene el propósito de guiar al usuario con sencillas instrucciones para llevar a cabo el uso correcto de la misma.">
            <a:extLst>
              <a:ext uri="{FF2B5EF4-FFF2-40B4-BE49-F238E27FC236}">
                <a16:creationId xmlns:a16="http://schemas.microsoft.com/office/drawing/2014/main" id="{373D4113-F79F-0C6C-54D6-F46A1538A968}"/>
              </a:ext>
            </a:extLst>
          </p:cNvPr>
          <p:cNvSpPr txBox="1"/>
          <p:nvPr userDrawn="1"/>
        </p:nvSpPr>
        <p:spPr>
          <a:xfrm>
            <a:off x="9430108" y="11146464"/>
            <a:ext cx="9640540"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2400" b="1"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Acentos, iconografía y elementos secundarios.</a:t>
            </a:r>
          </a:p>
        </p:txBody>
      </p:sp>
      <p:sp>
        <p:nvSpPr>
          <p:cNvPr id="38" name="Este slide tiene el propósito de guiar al usuario con sencillas instrucciones para llevar a cabo el uso correcto de la misma.">
            <a:extLst>
              <a:ext uri="{FF2B5EF4-FFF2-40B4-BE49-F238E27FC236}">
                <a16:creationId xmlns:a16="http://schemas.microsoft.com/office/drawing/2014/main" id="{F3B286C1-0009-EC8D-31D7-27186DD2C61D}"/>
              </a:ext>
            </a:extLst>
          </p:cNvPr>
          <p:cNvSpPr txBox="1"/>
          <p:nvPr userDrawn="1"/>
        </p:nvSpPr>
        <p:spPr>
          <a:xfrm>
            <a:off x="9791701" y="3680239"/>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r>
              <a:rPr kumimoji="0" lang="es-MX" sz="3000" b="1" i="0" u="none" strike="noStrike" cap="none" spc="0" normalizeH="0" baseline="0" dirty="0">
                <a:ln>
                  <a:noFill/>
                </a:ln>
                <a:solidFill>
                  <a:srgbClr val="FFFFFF"/>
                </a:solidFill>
                <a:effectLst/>
                <a:uFillTx/>
                <a:latin typeface="Proxima Nova Lt"/>
                <a:ea typeface="Proxima Nova Lt"/>
                <a:cs typeface="Proxima Nova Lt"/>
                <a:sym typeface="Proxima Nova Light"/>
              </a:rPr>
              <a:t>RLH Properties Azul Marino</a:t>
            </a:r>
          </a:p>
        </p:txBody>
      </p:sp>
      <p:sp>
        <p:nvSpPr>
          <p:cNvPr id="39" name="Este slide tiene el propósito de guiar al usuario con sencillas instrucciones para llevar a cabo el uso correcto de la misma.">
            <a:extLst>
              <a:ext uri="{FF2B5EF4-FFF2-40B4-BE49-F238E27FC236}">
                <a16:creationId xmlns:a16="http://schemas.microsoft.com/office/drawing/2014/main" id="{E61A29C4-E2EC-2D85-5202-B72475266363}"/>
              </a:ext>
            </a:extLst>
          </p:cNvPr>
          <p:cNvSpPr txBox="1"/>
          <p:nvPr userDrawn="1"/>
        </p:nvSpPr>
        <p:spPr>
          <a:xfrm>
            <a:off x="9791701" y="4995924"/>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30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HEX</a:t>
            </a:r>
          </a:p>
          <a:p>
            <a:pPr algn="l">
              <a:spcBef>
                <a:spcPts val="0"/>
              </a:spcBef>
            </a:pPr>
            <a:r>
              <a:rPr kumimoji="0" lang="es-MX" sz="30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rPr>
              <a:t>#00263a</a:t>
            </a:r>
          </a:p>
        </p:txBody>
      </p:sp>
      <p:sp>
        <p:nvSpPr>
          <p:cNvPr id="62" name="Este slide tiene el propósito de guiar al usuario con sencillas instrucciones para llevar a cabo el uso correcto de la misma.">
            <a:extLst>
              <a:ext uri="{FF2B5EF4-FFF2-40B4-BE49-F238E27FC236}">
                <a16:creationId xmlns:a16="http://schemas.microsoft.com/office/drawing/2014/main" id="{53E9FCE1-0C31-D80B-D711-8998073B1D86}"/>
              </a:ext>
            </a:extLst>
          </p:cNvPr>
          <p:cNvSpPr txBox="1"/>
          <p:nvPr userDrawn="1"/>
        </p:nvSpPr>
        <p:spPr>
          <a:xfrm>
            <a:off x="9791701" y="7948779"/>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r>
              <a:rPr kumimoji="0" lang="es-MX" sz="3000" b="1" i="0" u="none" strike="noStrike" cap="none" spc="0" normalizeH="0" baseline="0" dirty="0">
                <a:ln>
                  <a:noFill/>
                </a:ln>
                <a:solidFill>
                  <a:srgbClr val="00263A"/>
                </a:solidFill>
                <a:effectLst/>
                <a:uFillTx/>
                <a:latin typeface="Proxima Nova Lt"/>
                <a:ea typeface="Proxima Nova Lt"/>
                <a:cs typeface="Proxima Nova Lt"/>
                <a:sym typeface="Proxima Nova Light"/>
              </a:rPr>
              <a:t>RLH Properties Azul Cielo</a:t>
            </a:r>
          </a:p>
        </p:txBody>
      </p:sp>
      <p:sp>
        <p:nvSpPr>
          <p:cNvPr id="63" name="Este slide tiene el propósito de guiar al usuario con sencillas instrucciones para llevar a cabo el uso correcto de la misma.">
            <a:extLst>
              <a:ext uri="{FF2B5EF4-FFF2-40B4-BE49-F238E27FC236}">
                <a16:creationId xmlns:a16="http://schemas.microsoft.com/office/drawing/2014/main" id="{E11A8149-F74D-5666-7F1F-99E511BE3DCD}"/>
              </a:ext>
            </a:extLst>
          </p:cNvPr>
          <p:cNvSpPr txBox="1"/>
          <p:nvPr userDrawn="1"/>
        </p:nvSpPr>
        <p:spPr>
          <a:xfrm>
            <a:off x="9791701" y="9264463"/>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30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HEX</a:t>
            </a:r>
          </a:p>
          <a:p>
            <a:pPr marL="0" marR="0" lvl="0" indent="0" algn="l" defTabSz="825500" rtl="0" eaLnBrk="1" fontAlgn="auto" latinLnBrk="0" hangingPunct="0">
              <a:lnSpc>
                <a:spcPct val="100000"/>
              </a:lnSpc>
              <a:spcBef>
                <a:spcPts val="0"/>
              </a:spcBef>
              <a:spcAft>
                <a:spcPts val="0"/>
              </a:spcAft>
              <a:buClrTx/>
              <a:buSzTx/>
              <a:buFontTx/>
              <a:buNone/>
              <a:tabLst/>
              <a:defRPr/>
            </a:pPr>
            <a:r>
              <a:rPr kumimoji="0" lang="es-MX" sz="30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rPr>
              <a:t>#A5BAC9</a:t>
            </a:r>
          </a:p>
        </p:txBody>
      </p:sp>
      <p:sp>
        <p:nvSpPr>
          <p:cNvPr id="64" name="Este slide tiene el propósito de guiar al usuario con sencillas instrucciones para llevar a cabo el uso correcto de la misma.">
            <a:extLst>
              <a:ext uri="{FF2B5EF4-FFF2-40B4-BE49-F238E27FC236}">
                <a16:creationId xmlns:a16="http://schemas.microsoft.com/office/drawing/2014/main" id="{31052DCB-FA60-3BBC-688C-D7035E56103A}"/>
              </a:ext>
            </a:extLst>
          </p:cNvPr>
          <p:cNvSpPr txBox="1"/>
          <p:nvPr userDrawn="1"/>
        </p:nvSpPr>
        <p:spPr>
          <a:xfrm>
            <a:off x="14363701" y="7948779"/>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r>
              <a:rPr kumimoji="0" lang="es-MX" sz="3000" b="1" i="0" u="none" strike="noStrike" cap="none" spc="0" normalizeH="0" baseline="0" dirty="0">
                <a:ln>
                  <a:noFill/>
                </a:ln>
                <a:solidFill>
                  <a:srgbClr val="FFFFFF"/>
                </a:solidFill>
                <a:effectLst/>
                <a:uFillTx/>
                <a:latin typeface="Proxima Nova Lt"/>
                <a:ea typeface="Proxima Nova Lt"/>
                <a:cs typeface="Proxima Nova Lt"/>
                <a:sym typeface="Proxima Nova Light"/>
              </a:rPr>
              <a:t>RLH Properties Gris Obscuro</a:t>
            </a:r>
          </a:p>
        </p:txBody>
      </p:sp>
      <p:sp>
        <p:nvSpPr>
          <p:cNvPr id="65" name="Este slide tiene el propósito de guiar al usuario con sencillas instrucciones para llevar a cabo el uso correcto de la misma.">
            <a:extLst>
              <a:ext uri="{FF2B5EF4-FFF2-40B4-BE49-F238E27FC236}">
                <a16:creationId xmlns:a16="http://schemas.microsoft.com/office/drawing/2014/main" id="{44A48CCA-E47F-14B0-7E89-EE3EAD40E5F0}"/>
              </a:ext>
            </a:extLst>
          </p:cNvPr>
          <p:cNvSpPr txBox="1"/>
          <p:nvPr userDrawn="1"/>
        </p:nvSpPr>
        <p:spPr>
          <a:xfrm>
            <a:off x="14363701" y="9264463"/>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30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HEX</a:t>
            </a:r>
          </a:p>
          <a:p>
            <a:pPr marL="0" marR="0" lvl="0" indent="0" algn="l" defTabSz="825500" rtl="0" eaLnBrk="1" fontAlgn="auto" latinLnBrk="0" hangingPunct="0">
              <a:lnSpc>
                <a:spcPct val="100000"/>
              </a:lnSpc>
              <a:spcBef>
                <a:spcPts val="0"/>
              </a:spcBef>
              <a:spcAft>
                <a:spcPts val="0"/>
              </a:spcAft>
              <a:buClrTx/>
              <a:buSzTx/>
              <a:buFontTx/>
              <a:buNone/>
              <a:tabLst/>
              <a:defRPr/>
            </a:pPr>
            <a:r>
              <a:rPr kumimoji="0" lang="es-MX" sz="30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rPr>
              <a:t>#76777A</a:t>
            </a:r>
          </a:p>
        </p:txBody>
      </p:sp>
      <p:sp>
        <p:nvSpPr>
          <p:cNvPr id="66" name="Este slide tiene el propósito de guiar al usuario con sencillas instrucciones para llevar a cabo el uso correcto de la misma.">
            <a:extLst>
              <a:ext uri="{FF2B5EF4-FFF2-40B4-BE49-F238E27FC236}">
                <a16:creationId xmlns:a16="http://schemas.microsoft.com/office/drawing/2014/main" id="{AFD06593-95F8-996E-1BDA-67768E36D4FA}"/>
              </a:ext>
            </a:extLst>
          </p:cNvPr>
          <p:cNvSpPr txBox="1"/>
          <p:nvPr userDrawn="1"/>
        </p:nvSpPr>
        <p:spPr>
          <a:xfrm>
            <a:off x="18884901" y="7948779"/>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r>
              <a:rPr kumimoji="0" lang="es-MX" sz="3000" b="1" i="0" u="none" strike="noStrike" cap="none" spc="0" normalizeH="0" baseline="0" dirty="0">
                <a:ln>
                  <a:noFill/>
                </a:ln>
                <a:solidFill>
                  <a:srgbClr val="00263A"/>
                </a:solidFill>
                <a:effectLst/>
                <a:uFillTx/>
                <a:latin typeface="Proxima Nova Lt"/>
                <a:ea typeface="Proxima Nova Lt"/>
                <a:cs typeface="Proxima Nova Lt"/>
                <a:sym typeface="Proxima Nova Light"/>
              </a:rPr>
              <a:t>RLH Properties Gris Claro</a:t>
            </a:r>
          </a:p>
        </p:txBody>
      </p:sp>
      <p:sp>
        <p:nvSpPr>
          <p:cNvPr id="67" name="Este slide tiene el propósito de guiar al usuario con sencillas instrucciones para llevar a cabo el uso correcto de la misma.">
            <a:extLst>
              <a:ext uri="{FF2B5EF4-FFF2-40B4-BE49-F238E27FC236}">
                <a16:creationId xmlns:a16="http://schemas.microsoft.com/office/drawing/2014/main" id="{6F7A71C9-2B77-F7B6-B9E5-6C97722F4856}"/>
              </a:ext>
            </a:extLst>
          </p:cNvPr>
          <p:cNvSpPr txBox="1"/>
          <p:nvPr userDrawn="1"/>
        </p:nvSpPr>
        <p:spPr>
          <a:xfrm>
            <a:off x="18884901" y="9264464"/>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30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HEX</a:t>
            </a:r>
          </a:p>
          <a:p>
            <a:pPr algn="l">
              <a:spcBef>
                <a:spcPts val="0"/>
              </a:spcBef>
            </a:pPr>
            <a:r>
              <a:rPr kumimoji="0" lang="es-MX" sz="30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rPr>
              <a:t>#C8C8C8</a:t>
            </a:r>
          </a:p>
        </p:txBody>
      </p:sp>
      <p:sp>
        <p:nvSpPr>
          <p:cNvPr id="20" name="Rectángulo 19">
            <a:extLst>
              <a:ext uri="{FF2B5EF4-FFF2-40B4-BE49-F238E27FC236}">
                <a16:creationId xmlns:a16="http://schemas.microsoft.com/office/drawing/2014/main" id="{264765E6-52A2-AEA1-8FE1-2AEDAFCB9ABD}"/>
              </a:ext>
            </a:extLst>
          </p:cNvPr>
          <p:cNvSpPr/>
          <p:nvPr userDrawn="1"/>
        </p:nvSpPr>
        <p:spPr>
          <a:xfrm>
            <a:off x="9563345" y="6168671"/>
            <a:ext cx="2160000" cy="526914"/>
          </a:xfrm>
          <a:prstGeom prst="rect">
            <a:avLst/>
          </a:prstGeom>
          <a:solidFill>
            <a:srgbClr val="00263A">
              <a:alpha val="8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8" name="Rectángulo 27">
            <a:extLst>
              <a:ext uri="{FF2B5EF4-FFF2-40B4-BE49-F238E27FC236}">
                <a16:creationId xmlns:a16="http://schemas.microsoft.com/office/drawing/2014/main" id="{7B5471C0-9DB3-D0ED-556F-2098F3957620}"/>
              </a:ext>
            </a:extLst>
          </p:cNvPr>
          <p:cNvSpPr/>
          <p:nvPr userDrawn="1"/>
        </p:nvSpPr>
        <p:spPr>
          <a:xfrm>
            <a:off x="11723345" y="6168671"/>
            <a:ext cx="2160000" cy="526914"/>
          </a:xfrm>
          <a:prstGeom prst="rect">
            <a:avLst/>
          </a:prstGeom>
          <a:solidFill>
            <a:srgbClr val="00263A">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9" name="Rectángulo 28">
            <a:extLst>
              <a:ext uri="{FF2B5EF4-FFF2-40B4-BE49-F238E27FC236}">
                <a16:creationId xmlns:a16="http://schemas.microsoft.com/office/drawing/2014/main" id="{61746C53-87F0-9A22-64B2-2DF56142888C}"/>
              </a:ext>
            </a:extLst>
          </p:cNvPr>
          <p:cNvSpPr/>
          <p:nvPr userDrawn="1"/>
        </p:nvSpPr>
        <p:spPr>
          <a:xfrm>
            <a:off x="13882040" y="6168671"/>
            <a:ext cx="2160000" cy="526914"/>
          </a:xfrm>
          <a:prstGeom prst="rect">
            <a:avLst/>
          </a:prstGeom>
          <a:solidFill>
            <a:srgbClr val="00263A">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4" name="Rectángulo 33">
            <a:extLst>
              <a:ext uri="{FF2B5EF4-FFF2-40B4-BE49-F238E27FC236}">
                <a16:creationId xmlns:a16="http://schemas.microsoft.com/office/drawing/2014/main" id="{F7C29E30-7188-5E83-3C96-164532049B7F}"/>
              </a:ext>
            </a:extLst>
          </p:cNvPr>
          <p:cNvSpPr/>
          <p:nvPr userDrawn="1"/>
        </p:nvSpPr>
        <p:spPr>
          <a:xfrm>
            <a:off x="16043345" y="6168671"/>
            <a:ext cx="2160000" cy="526914"/>
          </a:xfrm>
          <a:prstGeom prst="rect">
            <a:avLst/>
          </a:prstGeom>
          <a:solidFill>
            <a:srgbClr val="00263A">
              <a:alpha val="2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7" name="Este slide tiene el propósito de guiar al usuario con sencillas instrucciones para llevar a cabo el uso correcto de la misma.">
            <a:extLst>
              <a:ext uri="{FF2B5EF4-FFF2-40B4-BE49-F238E27FC236}">
                <a16:creationId xmlns:a16="http://schemas.microsoft.com/office/drawing/2014/main" id="{A85FF622-AA54-5CC0-3B75-AE517D191FE0}"/>
              </a:ext>
            </a:extLst>
          </p:cNvPr>
          <p:cNvSpPr txBox="1"/>
          <p:nvPr userDrawn="1"/>
        </p:nvSpPr>
        <p:spPr>
          <a:xfrm>
            <a:off x="10288542" y="621662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80%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0" name="Este slide tiene el propósito de guiar al usuario con sencillas instrucciones para llevar a cabo el uso correcto de la misma.">
            <a:extLst>
              <a:ext uri="{FF2B5EF4-FFF2-40B4-BE49-F238E27FC236}">
                <a16:creationId xmlns:a16="http://schemas.microsoft.com/office/drawing/2014/main" id="{C75BEF1E-4220-B1CB-DB66-518937562A2A}"/>
              </a:ext>
            </a:extLst>
          </p:cNvPr>
          <p:cNvSpPr txBox="1"/>
          <p:nvPr userDrawn="1"/>
        </p:nvSpPr>
        <p:spPr>
          <a:xfrm>
            <a:off x="12448542" y="621662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60%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1" name="Este slide tiene el propósito de guiar al usuario con sencillas instrucciones para llevar a cabo el uso correcto de la misma.">
            <a:extLst>
              <a:ext uri="{FF2B5EF4-FFF2-40B4-BE49-F238E27FC236}">
                <a16:creationId xmlns:a16="http://schemas.microsoft.com/office/drawing/2014/main" id="{3BF87FF7-E878-D6EA-34D4-647EBF238274}"/>
              </a:ext>
            </a:extLst>
          </p:cNvPr>
          <p:cNvSpPr txBox="1"/>
          <p:nvPr userDrawn="1"/>
        </p:nvSpPr>
        <p:spPr>
          <a:xfrm>
            <a:off x="14607890" y="621662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40%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2" name="Este slide tiene el propósito de guiar al usuario con sencillas instrucciones para llevar a cabo el uso correcto de la misma.">
            <a:extLst>
              <a:ext uri="{FF2B5EF4-FFF2-40B4-BE49-F238E27FC236}">
                <a16:creationId xmlns:a16="http://schemas.microsoft.com/office/drawing/2014/main" id="{B087D9D9-BA0D-FA92-F6BA-97891FBD702F}"/>
              </a:ext>
            </a:extLst>
          </p:cNvPr>
          <p:cNvSpPr txBox="1"/>
          <p:nvPr userDrawn="1"/>
        </p:nvSpPr>
        <p:spPr>
          <a:xfrm>
            <a:off x="16768542" y="621662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20%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3" name="Rectángulo 42">
            <a:extLst>
              <a:ext uri="{FF2B5EF4-FFF2-40B4-BE49-F238E27FC236}">
                <a16:creationId xmlns:a16="http://schemas.microsoft.com/office/drawing/2014/main" id="{DB243A3C-C75A-6C3E-B526-BE6ED81DB838}"/>
              </a:ext>
            </a:extLst>
          </p:cNvPr>
          <p:cNvSpPr/>
          <p:nvPr userDrawn="1"/>
        </p:nvSpPr>
        <p:spPr>
          <a:xfrm>
            <a:off x="9563345" y="10481761"/>
            <a:ext cx="1080000" cy="526914"/>
          </a:xfrm>
          <a:prstGeom prst="rect">
            <a:avLst/>
          </a:prstGeom>
          <a:solidFill>
            <a:srgbClr val="A5BAC9">
              <a:alpha val="8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44" name="Rectángulo 43">
            <a:extLst>
              <a:ext uri="{FF2B5EF4-FFF2-40B4-BE49-F238E27FC236}">
                <a16:creationId xmlns:a16="http://schemas.microsoft.com/office/drawing/2014/main" id="{B85B88CA-06F7-31F3-5D7A-3E4D006D28A9}"/>
              </a:ext>
            </a:extLst>
          </p:cNvPr>
          <p:cNvSpPr/>
          <p:nvPr userDrawn="1"/>
        </p:nvSpPr>
        <p:spPr>
          <a:xfrm>
            <a:off x="10643997" y="10481761"/>
            <a:ext cx="1080000" cy="526914"/>
          </a:xfrm>
          <a:prstGeom prst="rect">
            <a:avLst/>
          </a:prstGeom>
          <a:solidFill>
            <a:srgbClr val="A5BAC9">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45" name="Rectángulo 44">
            <a:extLst>
              <a:ext uri="{FF2B5EF4-FFF2-40B4-BE49-F238E27FC236}">
                <a16:creationId xmlns:a16="http://schemas.microsoft.com/office/drawing/2014/main" id="{5FA3F68E-6BBA-BB45-5DCB-EB5C9AD7C2C7}"/>
              </a:ext>
            </a:extLst>
          </p:cNvPr>
          <p:cNvSpPr/>
          <p:nvPr userDrawn="1"/>
        </p:nvSpPr>
        <p:spPr>
          <a:xfrm>
            <a:off x="11723345" y="10481761"/>
            <a:ext cx="1080000" cy="526914"/>
          </a:xfrm>
          <a:prstGeom prst="rect">
            <a:avLst/>
          </a:prstGeom>
          <a:solidFill>
            <a:srgbClr val="A5BAC9">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46" name="Rectángulo 45">
            <a:extLst>
              <a:ext uri="{FF2B5EF4-FFF2-40B4-BE49-F238E27FC236}">
                <a16:creationId xmlns:a16="http://schemas.microsoft.com/office/drawing/2014/main" id="{FD6DFE20-47DE-EE46-2BEA-72FB1B81DB77}"/>
              </a:ext>
            </a:extLst>
          </p:cNvPr>
          <p:cNvSpPr/>
          <p:nvPr userDrawn="1"/>
        </p:nvSpPr>
        <p:spPr>
          <a:xfrm>
            <a:off x="12804649" y="10481761"/>
            <a:ext cx="1080000" cy="526914"/>
          </a:xfrm>
          <a:prstGeom prst="rect">
            <a:avLst/>
          </a:prstGeom>
          <a:solidFill>
            <a:srgbClr val="A5BAC9">
              <a:alpha val="2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48" name="Este slide tiene el propósito de guiar al usuario con sencillas instrucciones para llevar a cabo el uso correcto de la misma.">
            <a:extLst>
              <a:ext uri="{FF2B5EF4-FFF2-40B4-BE49-F238E27FC236}">
                <a16:creationId xmlns:a16="http://schemas.microsoft.com/office/drawing/2014/main" id="{8F923E97-FF94-973C-A51D-1BBD61B3D364}"/>
              </a:ext>
            </a:extLst>
          </p:cNvPr>
          <p:cNvSpPr txBox="1"/>
          <p:nvPr userDrawn="1"/>
        </p:nvSpPr>
        <p:spPr>
          <a:xfrm>
            <a:off x="9748542"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80%</a:t>
            </a:r>
            <a:endParaRPr kumimoji="0" lang="es-MX" sz="24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endParaRPr>
          </a:p>
        </p:txBody>
      </p:sp>
      <p:sp>
        <p:nvSpPr>
          <p:cNvPr id="49" name="Este slide tiene el propósito de guiar al usuario con sencillas instrucciones para llevar a cabo el uso correcto de la misma.">
            <a:extLst>
              <a:ext uri="{FF2B5EF4-FFF2-40B4-BE49-F238E27FC236}">
                <a16:creationId xmlns:a16="http://schemas.microsoft.com/office/drawing/2014/main" id="{1587E1D4-4045-F942-666F-E80BCD43E385}"/>
              </a:ext>
            </a:extLst>
          </p:cNvPr>
          <p:cNvSpPr txBox="1"/>
          <p:nvPr userDrawn="1"/>
        </p:nvSpPr>
        <p:spPr>
          <a:xfrm>
            <a:off x="10829194"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60%</a:t>
            </a:r>
            <a:endParaRPr kumimoji="0" lang="es-MX" sz="24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endParaRPr>
          </a:p>
        </p:txBody>
      </p:sp>
      <p:sp>
        <p:nvSpPr>
          <p:cNvPr id="50" name="Este slide tiene el propósito de guiar al usuario con sencillas instrucciones para llevar a cabo el uso correcto de la misma.">
            <a:extLst>
              <a:ext uri="{FF2B5EF4-FFF2-40B4-BE49-F238E27FC236}">
                <a16:creationId xmlns:a16="http://schemas.microsoft.com/office/drawing/2014/main" id="{FB9C6A65-059C-70AE-458D-07EC44F52FE1}"/>
              </a:ext>
            </a:extLst>
          </p:cNvPr>
          <p:cNvSpPr txBox="1"/>
          <p:nvPr userDrawn="1"/>
        </p:nvSpPr>
        <p:spPr>
          <a:xfrm>
            <a:off x="11899790"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40%</a:t>
            </a:r>
            <a:endParaRPr kumimoji="0" lang="es-MX" sz="24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endParaRPr>
          </a:p>
        </p:txBody>
      </p:sp>
      <p:sp>
        <p:nvSpPr>
          <p:cNvPr id="51" name="Este slide tiene el propósito de guiar al usuario con sencillas instrucciones para llevar a cabo el uso correcto de la misma.">
            <a:extLst>
              <a:ext uri="{FF2B5EF4-FFF2-40B4-BE49-F238E27FC236}">
                <a16:creationId xmlns:a16="http://schemas.microsoft.com/office/drawing/2014/main" id="{7AD3ACD1-53A2-5263-11C8-FC4F4DFB53B8}"/>
              </a:ext>
            </a:extLst>
          </p:cNvPr>
          <p:cNvSpPr txBox="1"/>
          <p:nvPr userDrawn="1"/>
        </p:nvSpPr>
        <p:spPr>
          <a:xfrm>
            <a:off x="12999928"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20%</a:t>
            </a:r>
            <a:endParaRPr kumimoji="0" lang="es-MX" sz="24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endParaRPr>
          </a:p>
        </p:txBody>
      </p:sp>
      <p:sp>
        <p:nvSpPr>
          <p:cNvPr id="52" name="Rectángulo 51">
            <a:extLst>
              <a:ext uri="{FF2B5EF4-FFF2-40B4-BE49-F238E27FC236}">
                <a16:creationId xmlns:a16="http://schemas.microsoft.com/office/drawing/2014/main" id="{0F3B19CB-CD62-6AA6-A315-4FF4F04F94B0}"/>
              </a:ext>
            </a:extLst>
          </p:cNvPr>
          <p:cNvSpPr/>
          <p:nvPr userDrawn="1"/>
        </p:nvSpPr>
        <p:spPr>
          <a:xfrm>
            <a:off x="14086545" y="10481761"/>
            <a:ext cx="1080000" cy="526914"/>
          </a:xfrm>
          <a:prstGeom prst="rect">
            <a:avLst/>
          </a:prstGeom>
          <a:solidFill>
            <a:srgbClr val="76777A">
              <a:alpha val="8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53" name="Rectángulo 52">
            <a:extLst>
              <a:ext uri="{FF2B5EF4-FFF2-40B4-BE49-F238E27FC236}">
                <a16:creationId xmlns:a16="http://schemas.microsoft.com/office/drawing/2014/main" id="{C87368D8-065C-A8DE-190D-5A7AD2A2868D}"/>
              </a:ext>
            </a:extLst>
          </p:cNvPr>
          <p:cNvSpPr/>
          <p:nvPr userDrawn="1"/>
        </p:nvSpPr>
        <p:spPr>
          <a:xfrm>
            <a:off x="15167197" y="10481761"/>
            <a:ext cx="1080000" cy="526914"/>
          </a:xfrm>
          <a:prstGeom prst="rect">
            <a:avLst/>
          </a:prstGeom>
          <a:solidFill>
            <a:srgbClr val="76777A">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54" name="Rectángulo 53">
            <a:extLst>
              <a:ext uri="{FF2B5EF4-FFF2-40B4-BE49-F238E27FC236}">
                <a16:creationId xmlns:a16="http://schemas.microsoft.com/office/drawing/2014/main" id="{68DEAC0B-D7D7-EAE1-1C47-A2F612BB9F77}"/>
              </a:ext>
            </a:extLst>
          </p:cNvPr>
          <p:cNvSpPr/>
          <p:nvPr userDrawn="1"/>
        </p:nvSpPr>
        <p:spPr>
          <a:xfrm>
            <a:off x="16246545" y="10481761"/>
            <a:ext cx="1080000" cy="526914"/>
          </a:xfrm>
          <a:prstGeom prst="rect">
            <a:avLst/>
          </a:prstGeom>
          <a:solidFill>
            <a:srgbClr val="76777A">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55" name="Rectángulo 54">
            <a:extLst>
              <a:ext uri="{FF2B5EF4-FFF2-40B4-BE49-F238E27FC236}">
                <a16:creationId xmlns:a16="http://schemas.microsoft.com/office/drawing/2014/main" id="{53C72A9C-C18B-5A12-489F-50DF539E1F28}"/>
              </a:ext>
            </a:extLst>
          </p:cNvPr>
          <p:cNvSpPr/>
          <p:nvPr userDrawn="1"/>
        </p:nvSpPr>
        <p:spPr>
          <a:xfrm>
            <a:off x="17327849" y="10481761"/>
            <a:ext cx="1080000" cy="526914"/>
          </a:xfrm>
          <a:prstGeom prst="rect">
            <a:avLst/>
          </a:prstGeom>
          <a:solidFill>
            <a:srgbClr val="76777A">
              <a:alpha val="2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56" name="Este slide tiene el propósito de guiar al usuario con sencillas instrucciones para llevar a cabo el uso correcto de la misma.">
            <a:extLst>
              <a:ext uri="{FF2B5EF4-FFF2-40B4-BE49-F238E27FC236}">
                <a16:creationId xmlns:a16="http://schemas.microsoft.com/office/drawing/2014/main" id="{C4064003-1FA0-3BA2-AABD-1DE15DD8681D}"/>
              </a:ext>
            </a:extLst>
          </p:cNvPr>
          <p:cNvSpPr txBox="1"/>
          <p:nvPr userDrawn="1"/>
        </p:nvSpPr>
        <p:spPr>
          <a:xfrm>
            <a:off x="14271742"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80%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57" name="Este slide tiene el propósito de guiar al usuario con sencillas instrucciones para llevar a cabo el uso correcto de la misma.">
            <a:extLst>
              <a:ext uri="{FF2B5EF4-FFF2-40B4-BE49-F238E27FC236}">
                <a16:creationId xmlns:a16="http://schemas.microsoft.com/office/drawing/2014/main" id="{85B90990-6B9E-AC88-AE20-A7C0A09DA5F1}"/>
              </a:ext>
            </a:extLst>
          </p:cNvPr>
          <p:cNvSpPr txBox="1"/>
          <p:nvPr userDrawn="1"/>
        </p:nvSpPr>
        <p:spPr>
          <a:xfrm>
            <a:off x="15352394"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60%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58" name="Este slide tiene el propósito de guiar al usuario con sencillas instrucciones para llevar a cabo el uso correcto de la misma.">
            <a:extLst>
              <a:ext uri="{FF2B5EF4-FFF2-40B4-BE49-F238E27FC236}">
                <a16:creationId xmlns:a16="http://schemas.microsoft.com/office/drawing/2014/main" id="{BF62145A-CD93-F573-866A-3A2808BCAFC0}"/>
              </a:ext>
            </a:extLst>
          </p:cNvPr>
          <p:cNvSpPr txBox="1"/>
          <p:nvPr userDrawn="1"/>
        </p:nvSpPr>
        <p:spPr>
          <a:xfrm>
            <a:off x="16422990"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40%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59" name="Este slide tiene el propósito de guiar al usuario con sencillas instrucciones para llevar a cabo el uso correcto de la misma.">
            <a:extLst>
              <a:ext uri="{FF2B5EF4-FFF2-40B4-BE49-F238E27FC236}">
                <a16:creationId xmlns:a16="http://schemas.microsoft.com/office/drawing/2014/main" id="{B91EDD5E-3A15-887B-C36B-681756882737}"/>
              </a:ext>
            </a:extLst>
          </p:cNvPr>
          <p:cNvSpPr txBox="1"/>
          <p:nvPr userDrawn="1"/>
        </p:nvSpPr>
        <p:spPr>
          <a:xfrm>
            <a:off x="17523128"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20%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60" name="Rectángulo 59">
            <a:extLst>
              <a:ext uri="{FF2B5EF4-FFF2-40B4-BE49-F238E27FC236}">
                <a16:creationId xmlns:a16="http://schemas.microsoft.com/office/drawing/2014/main" id="{2F16D34F-CA4C-5A01-ECF5-28CD196B1505}"/>
              </a:ext>
            </a:extLst>
          </p:cNvPr>
          <p:cNvSpPr/>
          <p:nvPr userDrawn="1"/>
        </p:nvSpPr>
        <p:spPr>
          <a:xfrm>
            <a:off x="18607745" y="10481761"/>
            <a:ext cx="1080000" cy="526914"/>
          </a:xfrm>
          <a:prstGeom prst="rect">
            <a:avLst/>
          </a:prstGeom>
          <a:solidFill>
            <a:srgbClr val="C8C8C8">
              <a:alpha val="8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8" name="Rectángulo 67">
            <a:extLst>
              <a:ext uri="{FF2B5EF4-FFF2-40B4-BE49-F238E27FC236}">
                <a16:creationId xmlns:a16="http://schemas.microsoft.com/office/drawing/2014/main" id="{2197972B-235E-C068-6D64-F0A27C17441D}"/>
              </a:ext>
            </a:extLst>
          </p:cNvPr>
          <p:cNvSpPr/>
          <p:nvPr userDrawn="1"/>
        </p:nvSpPr>
        <p:spPr>
          <a:xfrm>
            <a:off x="19688397" y="10481761"/>
            <a:ext cx="1080000" cy="526914"/>
          </a:xfrm>
          <a:prstGeom prst="rect">
            <a:avLst/>
          </a:prstGeom>
          <a:solidFill>
            <a:srgbClr val="C8C8C8">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9" name="Rectángulo 68">
            <a:extLst>
              <a:ext uri="{FF2B5EF4-FFF2-40B4-BE49-F238E27FC236}">
                <a16:creationId xmlns:a16="http://schemas.microsoft.com/office/drawing/2014/main" id="{8BB3A9E1-B65C-1C14-9C09-24E57B2C8963}"/>
              </a:ext>
            </a:extLst>
          </p:cNvPr>
          <p:cNvSpPr/>
          <p:nvPr userDrawn="1"/>
        </p:nvSpPr>
        <p:spPr>
          <a:xfrm>
            <a:off x="20767745" y="10481761"/>
            <a:ext cx="1080000" cy="526914"/>
          </a:xfrm>
          <a:prstGeom prst="rect">
            <a:avLst/>
          </a:prstGeom>
          <a:solidFill>
            <a:srgbClr val="C8C8C8">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0" name="Rectángulo 69">
            <a:extLst>
              <a:ext uri="{FF2B5EF4-FFF2-40B4-BE49-F238E27FC236}">
                <a16:creationId xmlns:a16="http://schemas.microsoft.com/office/drawing/2014/main" id="{4A89479F-7917-196A-05FB-3576E2B972F5}"/>
              </a:ext>
            </a:extLst>
          </p:cNvPr>
          <p:cNvSpPr/>
          <p:nvPr userDrawn="1"/>
        </p:nvSpPr>
        <p:spPr>
          <a:xfrm>
            <a:off x="21849049" y="10481761"/>
            <a:ext cx="1080000" cy="526914"/>
          </a:xfrm>
          <a:prstGeom prst="rect">
            <a:avLst/>
          </a:prstGeom>
          <a:solidFill>
            <a:srgbClr val="C8C8C8">
              <a:alpha val="2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1" name="Este slide tiene el propósito de guiar al usuario con sencillas instrucciones para llevar a cabo el uso correcto de la misma.">
            <a:extLst>
              <a:ext uri="{FF2B5EF4-FFF2-40B4-BE49-F238E27FC236}">
                <a16:creationId xmlns:a16="http://schemas.microsoft.com/office/drawing/2014/main" id="{7F539AA6-20F9-77CE-25C2-E57FD7ECD283}"/>
              </a:ext>
            </a:extLst>
          </p:cNvPr>
          <p:cNvSpPr txBox="1"/>
          <p:nvPr userDrawn="1"/>
        </p:nvSpPr>
        <p:spPr>
          <a:xfrm>
            <a:off x="18792942"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80%</a:t>
            </a:r>
            <a:endParaRPr kumimoji="0" lang="es-MX" sz="24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endParaRPr>
          </a:p>
        </p:txBody>
      </p:sp>
      <p:sp>
        <p:nvSpPr>
          <p:cNvPr id="72" name="Este slide tiene el propósito de guiar al usuario con sencillas instrucciones para llevar a cabo el uso correcto de la misma.">
            <a:extLst>
              <a:ext uri="{FF2B5EF4-FFF2-40B4-BE49-F238E27FC236}">
                <a16:creationId xmlns:a16="http://schemas.microsoft.com/office/drawing/2014/main" id="{B310C611-B960-39B8-AFE7-CC2E48550932}"/>
              </a:ext>
            </a:extLst>
          </p:cNvPr>
          <p:cNvSpPr txBox="1"/>
          <p:nvPr userDrawn="1"/>
        </p:nvSpPr>
        <p:spPr>
          <a:xfrm>
            <a:off x="19873594"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60%</a:t>
            </a:r>
            <a:endParaRPr kumimoji="0" lang="es-MX" sz="24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endParaRPr>
          </a:p>
        </p:txBody>
      </p:sp>
      <p:sp>
        <p:nvSpPr>
          <p:cNvPr id="73" name="Este slide tiene el propósito de guiar al usuario con sencillas instrucciones para llevar a cabo el uso correcto de la misma.">
            <a:extLst>
              <a:ext uri="{FF2B5EF4-FFF2-40B4-BE49-F238E27FC236}">
                <a16:creationId xmlns:a16="http://schemas.microsoft.com/office/drawing/2014/main" id="{557C7A80-BAB5-D4E5-F0DE-685788B717AD}"/>
              </a:ext>
            </a:extLst>
          </p:cNvPr>
          <p:cNvSpPr txBox="1"/>
          <p:nvPr userDrawn="1"/>
        </p:nvSpPr>
        <p:spPr>
          <a:xfrm>
            <a:off x="20944190"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40%</a:t>
            </a:r>
            <a:endParaRPr kumimoji="0" lang="es-MX" sz="24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endParaRPr>
          </a:p>
        </p:txBody>
      </p:sp>
      <p:sp>
        <p:nvSpPr>
          <p:cNvPr id="74" name="Este slide tiene el propósito de guiar al usuario con sencillas instrucciones para llevar a cabo el uso correcto de la misma.">
            <a:extLst>
              <a:ext uri="{FF2B5EF4-FFF2-40B4-BE49-F238E27FC236}">
                <a16:creationId xmlns:a16="http://schemas.microsoft.com/office/drawing/2014/main" id="{03DE7218-F5F2-9EC6-B824-D27E19635487}"/>
              </a:ext>
            </a:extLst>
          </p:cNvPr>
          <p:cNvSpPr txBox="1"/>
          <p:nvPr userDrawn="1"/>
        </p:nvSpPr>
        <p:spPr>
          <a:xfrm>
            <a:off x="22044328" y="10535961"/>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00263A"/>
                </a:solidFill>
                <a:effectLst/>
                <a:uFillTx/>
                <a:latin typeface="Proxima Nova Alt Rg" panose="02000506030000020004" pitchFamily="2" charset="77"/>
                <a:ea typeface="Proxima Nova Lt"/>
                <a:cs typeface="Proxima Nova Lt"/>
                <a:sym typeface="Proxima Nova Light"/>
              </a:rPr>
              <a:t>20%</a:t>
            </a:r>
            <a:endParaRPr kumimoji="0" lang="es-MX" sz="2400" b="0" i="0" u="none" strike="noStrike" cap="none" spc="0" normalizeH="0" baseline="0" dirty="0">
              <a:ln>
                <a:noFill/>
              </a:ln>
              <a:solidFill>
                <a:srgbClr val="00263A"/>
              </a:solidFill>
              <a:effectLst/>
              <a:uFillTx/>
              <a:latin typeface="Proxima Nova Alt Lt" panose="02000506030000020004" pitchFamily="2" charset="77"/>
              <a:ea typeface="Proxima Nova Lt"/>
              <a:cs typeface="Proxima Nova Lt"/>
              <a:sym typeface="Proxima Nova Light"/>
            </a:endParaRPr>
          </a:p>
        </p:txBody>
      </p:sp>
      <p:pic>
        <p:nvPicPr>
          <p:cNvPr id="75" name="pasted-image.pdf">
            <a:extLst>
              <a:ext uri="{FF2B5EF4-FFF2-40B4-BE49-F238E27FC236}">
                <a16:creationId xmlns:a16="http://schemas.microsoft.com/office/drawing/2014/main" id="{B8424265-0CED-875C-A1BC-634C7FDC9E4A}"/>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77" name="Slide Number">
            <a:extLst>
              <a:ext uri="{FF2B5EF4-FFF2-40B4-BE49-F238E27FC236}">
                <a16:creationId xmlns:a16="http://schemas.microsoft.com/office/drawing/2014/main" id="{68FDC434-D2D8-6648-C89D-FB1F669E6BF4}"/>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INSTRUCCIONES 3 copy">
    <p:spTree>
      <p:nvGrpSpPr>
        <p:cNvPr id="1" name=""/>
        <p:cNvGrpSpPr/>
        <p:nvPr/>
      </p:nvGrpSpPr>
      <p:grpSpPr>
        <a:xfrm>
          <a:off x="0" y="0"/>
          <a:ext cx="0" cy="0"/>
          <a:chOff x="0" y="0"/>
          <a:chExt cx="0" cy="0"/>
        </a:xfrm>
      </p:grpSpPr>
      <p:sp>
        <p:nvSpPr>
          <p:cNvPr id="22" name="Instrucciones de uso">
            <a:extLst>
              <a:ext uri="{FF2B5EF4-FFF2-40B4-BE49-F238E27FC236}">
                <a16:creationId xmlns:a16="http://schemas.microsoft.com/office/drawing/2014/main" id="{1F41FD0E-130C-9EC4-6A7F-34B7C6DB6665}"/>
              </a:ext>
            </a:extLst>
          </p:cNvPr>
          <p:cNvSpPr txBox="1"/>
          <p:nvPr userDrawn="1"/>
        </p:nvSpPr>
        <p:spPr>
          <a:xfrm>
            <a:off x="2241803" y="1191553"/>
            <a:ext cx="12029940" cy="1599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algn="l" defTabSz="2438338">
              <a:lnSpc>
                <a:spcPct val="80000"/>
              </a:lnSpc>
              <a:defRPr sz="5000" cap="all">
                <a:solidFill>
                  <a:srgbClr val="FFFFFF"/>
                </a:solidFill>
                <a:latin typeface="+mj-lt"/>
                <a:ea typeface="+mj-ea"/>
                <a:cs typeface="+mj-cs"/>
                <a:sym typeface="Proxima Nova"/>
              </a:defRPr>
            </a:lvl1pPr>
          </a:lstStyle>
          <a:p>
            <a:r>
              <a:rPr lang="es-MX" sz="8000" b="0" i="0" cap="none" dirty="0">
                <a:solidFill>
                  <a:srgbClr val="00263A"/>
                </a:solidFill>
                <a:latin typeface="Sentinel Book" pitchFamily="2" charset="0"/>
              </a:rPr>
              <a:t>Colores Secundarios</a:t>
            </a:r>
          </a:p>
        </p:txBody>
      </p:sp>
      <p:sp>
        <p:nvSpPr>
          <p:cNvPr id="23" name="Rectángulo 22">
            <a:extLst>
              <a:ext uri="{FF2B5EF4-FFF2-40B4-BE49-F238E27FC236}">
                <a16:creationId xmlns:a16="http://schemas.microsoft.com/office/drawing/2014/main" id="{4E4BB238-9459-7B5B-D414-20F40C83FC1F}"/>
              </a:ext>
            </a:extLst>
          </p:cNvPr>
          <p:cNvSpPr/>
          <p:nvPr userDrawn="1"/>
        </p:nvSpPr>
        <p:spPr>
          <a:xfrm>
            <a:off x="9563345" y="7990916"/>
            <a:ext cx="4320000" cy="2721342"/>
          </a:xfrm>
          <a:prstGeom prst="rect">
            <a:avLst/>
          </a:prstGeom>
          <a:solidFill>
            <a:schemeClr val="accent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
        <p:nvSpPr>
          <p:cNvPr id="24" name="Rectángulo 23">
            <a:extLst>
              <a:ext uri="{FF2B5EF4-FFF2-40B4-BE49-F238E27FC236}">
                <a16:creationId xmlns:a16="http://schemas.microsoft.com/office/drawing/2014/main" id="{9A9A3E7F-BDB6-626A-08F1-20E653057305}"/>
              </a:ext>
            </a:extLst>
          </p:cNvPr>
          <p:cNvSpPr/>
          <p:nvPr userDrawn="1"/>
        </p:nvSpPr>
        <p:spPr>
          <a:xfrm>
            <a:off x="14085849" y="7990916"/>
            <a:ext cx="4320000" cy="2721342"/>
          </a:xfrm>
          <a:prstGeom prst="rect">
            <a:avLst/>
          </a:prstGeom>
          <a:solidFill>
            <a:schemeClr val="accent4"/>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8" name="Este slide tiene el propósito de guiar al usuario con sencillas instrucciones para llevar a cabo el uso correcto de la misma.">
            <a:extLst>
              <a:ext uri="{FF2B5EF4-FFF2-40B4-BE49-F238E27FC236}">
                <a16:creationId xmlns:a16="http://schemas.microsoft.com/office/drawing/2014/main" id="{277B9F19-AC21-03A7-1BA8-4E75B5BCEC87}"/>
              </a:ext>
            </a:extLst>
          </p:cNvPr>
          <p:cNvSpPr txBox="1"/>
          <p:nvPr userDrawn="1"/>
        </p:nvSpPr>
        <p:spPr>
          <a:xfrm>
            <a:off x="9791701" y="9494559"/>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30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HEX</a:t>
            </a:r>
          </a:p>
          <a:p>
            <a:pPr marL="0" marR="0" lvl="0" indent="0" algn="l" defTabSz="825500" rtl="0" eaLnBrk="1" fontAlgn="auto" latinLnBrk="0" hangingPunct="0">
              <a:lnSpc>
                <a:spcPct val="100000"/>
              </a:lnSpc>
              <a:spcBef>
                <a:spcPts val="0"/>
              </a:spcBef>
              <a:spcAft>
                <a:spcPts val="0"/>
              </a:spcAft>
              <a:buClrTx/>
              <a:buSzTx/>
              <a:buFontTx/>
              <a:buNone/>
              <a:tabLst/>
              <a:defRPr/>
            </a:pPr>
            <a:r>
              <a:rPr kumimoji="0" lang="es-MX" sz="30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rPr>
              <a:t>#023A15</a:t>
            </a:r>
          </a:p>
        </p:txBody>
      </p:sp>
      <p:sp>
        <p:nvSpPr>
          <p:cNvPr id="30" name="Este slide tiene el propósito de guiar al usuario con sencillas instrucciones para llevar a cabo el uso correcto de la misma.">
            <a:extLst>
              <a:ext uri="{FF2B5EF4-FFF2-40B4-BE49-F238E27FC236}">
                <a16:creationId xmlns:a16="http://schemas.microsoft.com/office/drawing/2014/main" id="{3D6850E5-2005-71CD-2951-F584BA82F3B2}"/>
              </a:ext>
            </a:extLst>
          </p:cNvPr>
          <p:cNvSpPr txBox="1"/>
          <p:nvPr userDrawn="1"/>
        </p:nvSpPr>
        <p:spPr>
          <a:xfrm>
            <a:off x="14363701" y="9494559"/>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30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HEX</a:t>
            </a:r>
          </a:p>
          <a:p>
            <a:pPr marL="0" marR="0" lvl="0" indent="0" algn="l" defTabSz="825500" rtl="0" eaLnBrk="1" fontAlgn="auto" latinLnBrk="0" hangingPunct="0">
              <a:lnSpc>
                <a:spcPct val="100000"/>
              </a:lnSpc>
              <a:spcBef>
                <a:spcPts val="0"/>
              </a:spcBef>
              <a:spcAft>
                <a:spcPts val="0"/>
              </a:spcAft>
              <a:buClrTx/>
              <a:buSzTx/>
              <a:buFontTx/>
              <a:buNone/>
              <a:tabLst/>
              <a:defRPr/>
            </a:pPr>
            <a:r>
              <a:rPr kumimoji="0" lang="es-MX" sz="30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rPr>
              <a:t>#792E1A</a:t>
            </a:r>
          </a:p>
        </p:txBody>
      </p:sp>
      <p:sp>
        <p:nvSpPr>
          <p:cNvPr id="33" name="Rectángulo 32">
            <a:extLst>
              <a:ext uri="{FF2B5EF4-FFF2-40B4-BE49-F238E27FC236}">
                <a16:creationId xmlns:a16="http://schemas.microsoft.com/office/drawing/2014/main" id="{91F565F7-5EB5-6AA2-1086-9A28A4FB9745}"/>
              </a:ext>
            </a:extLst>
          </p:cNvPr>
          <p:cNvSpPr/>
          <p:nvPr userDrawn="1"/>
        </p:nvSpPr>
        <p:spPr>
          <a:xfrm>
            <a:off x="9563345" y="10711858"/>
            <a:ext cx="1080000" cy="526914"/>
          </a:xfrm>
          <a:prstGeom prst="rect">
            <a:avLst/>
          </a:prstGeom>
          <a:solidFill>
            <a:srgbClr val="023A15">
              <a:alpha val="8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4" name="Rectángulo 33">
            <a:extLst>
              <a:ext uri="{FF2B5EF4-FFF2-40B4-BE49-F238E27FC236}">
                <a16:creationId xmlns:a16="http://schemas.microsoft.com/office/drawing/2014/main" id="{EBA9BC5C-4668-4451-000A-A1C500B32DC9}"/>
              </a:ext>
            </a:extLst>
          </p:cNvPr>
          <p:cNvSpPr/>
          <p:nvPr userDrawn="1"/>
        </p:nvSpPr>
        <p:spPr>
          <a:xfrm>
            <a:off x="10643997" y="10711858"/>
            <a:ext cx="1080000" cy="526914"/>
          </a:xfrm>
          <a:prstGeom prst="rect">
            <a:avLst/>
          </a:prstGeom>
          <a:solidFill>
            <a:srgbClr val="023A15">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5" name="Rectángulo 34">
            <a:extLst>
              <a:ext uri="{FF2B5EF4-FFF2-40B4-BE49-F238E27FC236}">
                <a16:creationId xmlns:a16="http://schemas.microsoft.com/office/drawing/2014/main" id="{2D218CE8-A728-D59F-EA8E-B1987FF101F2}"/>
              </a:ext>
            </a:extLst>
          </p:cNvPr>
          <p:cNvSpPr/>
          <p:nvPr userDrawn="1"/>
        </p:nvSpPr>
        <p:spPr>
          <a:xfrm>
            <a:off x="11723345" y="10711858"/>
            <a:ext cx="1080000" cy="526914"/>
          </a:xfrm>
          <a:prstGeom prst="rect">
            <a:avLst/>
          </a:prstGeom>
          <a:solidFill>
            <a:srgbClr val="023A15">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6" name="Rectángulo 35">
            <a:extLst>
              <a:ext uri="{FF2B5EF4-FFF2-40B4-BE49-F238E27FC236}">
                <a16:creationId xmlns:a16="http://schemas.microsoft.com/office/drawing/2014/main" id="{87A3F77D-0E73-94F5-C2C2-0E048E625911}"/>
              </a:ext>
            </a:extLst>
          </p:cNvPr>
          <p:cNvSpPr/>
          <p:nvPr userDrawn="1"/>
        </p:nvSpPr>
        <p:spPr>
          <a:xfrm>
            <a:off x="12804649" y="10711858"/>
            <a:ext cx="1080000" cy="526914"/>
          </a:xfrm>
          <a:prstGeom prst="rect">
            <a:avLst/>
          </a:prstGeom>
          <a:solidFill>
            <a:srgbClr val="023A15">
              <a:alpha val="2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37" name="Este slide tiene el propósito de guiar al usuario con sencillas instrucciones para llevar a cabo el uso correcto de la misma.">
            <a:extLst>
              <a:ext uri="{FF2B5EF4-FFF2-40B4-BE49-F238E27FC236}">
                <a16:creationId xmlns:a16="http://schemas.microsoft.com/office/drawing/2014/main" id="{91339DE6-EB1B-C970-FD8F-9275D2D6AC1E}"/>
              </a:ext>
            </a:extLst>
          </p:cNvPr>
          <p:cNvSpPr txBox="1"/>
          <p:nvPr userDrawn="1"/>
        </p:nvSpPr>
        <p:spPr>
          <a:xfrm>
            <a:off x="9748542" y="107660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80%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38" name="Este slide tiene el propósito de guiar al usuario con sencillas instrucciones para llevar a cabo el uso correcto de la misma.">
            <a:extLst>
              <a:ext uri="{FF2B5EF4-FFF2-40B4-BE49-F238E27FC236}">
                <a16:creationId xmlns:a16="http://schemas.microsoft.com/office/drawing/2014/main" id="{8D88BD70-1C26-9852-F827-07D8192CDAC3}"/>
              </a:ext>
            </a:extLst>
          </p:cNvPr>
          <p:cNvSpPr txBox="1"/>
          <p:nvPr userDrawn="1"/>
        </p:nvSpPr>
        <p:spPr>
          <a:xfrm>
            <a:off x="10829194" y="107660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60%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39" name="Este slide tiene el propósito de guiar al usuario con sencillas instrucciones para llevar a cabo el uso correcto de la misma.">
            <a:extLst>
              <a:ext uri="{FF2B5EF4-FFF2-40B4-BE49-F238E27FC236}">
                <a16:creationId xmlns:a16="http://schemas.microsoft.com/office/drawing/2014/main" id="{C9F3DB3C-C9B6-23D5-5464-294C8C607A0C}"/>
              </a:ext>
            </a:extLst>
          </p:cNvPr>
          <p:cNvSpPr txBox="1"/>
          <p:nvPr userDrawn="1"/>
        </p:nvSpPr>
        <p:spPr>
          <a:xfrm>
            <a:off x="11899790" y="107660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40%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0" name="Este slide tiene el propósito de guiar al usuario con sencillas instrucciones para llevar a cabo el uso correcto de la misma.">
            <a:extLst>
              <a:ext uri="{FF2B5EF4-FFF2-40B4-BE49-F238E27FC236}">
                <a16:creationId xmlns:a16="http://schemas.microsoft.com/office/drawing/2014/main" id="{2C76820F-D8A5-AC09-60C4-A5C4910A5C26}"/>
              </a:ext>
            </a:extLst>
          </p:cNvPr>
          <p:cNvSpPr txBox="1"/>
          <p:nvPr userDrawn="1"/>
        </p:nvSpPr>
        <p:spPr>
          <a:xfrm>
            <a:off x="12999928" y="107660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20%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1" name="Rectángulo 40">
            <a:extLst>
              <a:ext uri="{FF2B5EF4-FFF2-40B4-BE49-F238E27FC236}">
                <a16:creationId xmlns:a16="http://schemas.microsoft.com/office/drawing/2014/main" id="{94F96FF8-7E04-ED91-199F-BF797CD7B51D}"/>
              </a:ext>
            </a:extLst>
          </p:cNvPr>
          <p:cNvSpPr/>
          <p:nvPr userDrawn="1"/>
        </p:nvSpPr>
        <p:spPr>
          <a:xfrm>
            <a:off x="14086545" y="10711858"/>
            <a:ext cx="1080000" cy="526914"/>
          </a:xfrm>
          <a:prstGeom prst="rect">
            <a:avLst/>
          </a:prstGeom>
          <a:solidFill>
            <a:srgbClr val="782E19">
              <a:alpha val="8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42" name="Rectángulo 41">
            <a:extLst>
              <a:ext uri="{FF2B5EF4-FFF2-40B4-BE49-F238E27FC236}">
                <a16:creationId xmlns:a16="http://schemas.microsoft.com/office/drawing/2014/main" id="{EF03E84B-D056-CCE8-FFBB-49F8285C9691}"/>
              </a:ext>
            </a:extLst>
          </p:cNvPr>
          <p:cNvSpPr/>
          <p:nvPr userDrawn="1"/>
        </p:nvSpPr>
        <p:spPr>
          <a:xfrm>
            <a:off x="15167197" y="10711858"/>
            <a:ext cx="1080000" cy="526914"/>
          </a:xfrm>
          <a:prstGeom prst="rect">
            <a:avLst/>
          </a:prstGeom>
          <a:solidFill>
            <a:srgbClr val="782E19">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43" name="Rectángulo 42">
            <a:extLst>
              <a:ext uri="{FF2B5EF4-FFF2-40B4-BE49-F238E27FC236}">
                <a16:creationId xmlns:a16="http://schemas.microsoft.com/office/drawing/2014/main" id="{F7ECF3E4-92EB-D352-C7D2-08818E6167AA}"/>
              </a:ext>
            </a:extLst>
          </p:cNvPr>
          <p:cNvSpPr/>
          <p:nvPr userDrawn="1"/>
        </p:nvSpPr>
        <p:spPr>
          <a:xfrm>
            <a:off x="16246545" y="10711858"/>
            <a:ext cx="1080000" cy="526914"/>
          </a:xfrm>
          <a:prstGeom prst="rect">
            <a:avLst/>
          </a:prstGeom>
          <a:solidFill>
            <a:srgbClr val="782E19">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44" name="Rectángulo 43">
            <a:extLst>
              <a:ext uri="{FF2B5EF4-FFF2-40B4-BE49-F238E27FC236}">
                <a16:creationId xmlns:a16="http://schemas.microsoft.com/office/drawing/2014/main" id="{3DB86AAB-16B9-AA43-4D04-E1EA39E71C0E}"/>
              </a:ext>
            </a:extLst>
          </p:cNvPr>
          <p:cNvSpPr/>
          <p:nvPr userDrawn="1"/>
        </p:nvSpPr>
        <p:spPr>
          <a:xfrm>
            <a:off x="17327849" y="10711858"/>
            <a:ext cx="1080000" cy="526914"/>
          </a:xfrm>
          <a:prstGeom prst="rect">
            <a:avLst/>
          </a:prstGeom>
          <a:solidFill>
            <a:srgbClr val="782E19">
              <a:alpha val="2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45" name="Este slide tiene el propósito de guiar al usuario con sencillas instrucciones para llevar a cabo el uso correcto de la misma.">
            <a:extLst>
              <a:ext uri="{FF2B5EF4-FFF2-40B4-BE49-F238E27FC236}">
                <a16:creationId xmlns:a16="http://schemas.microsoft.com/office/drawing/2014/main" id="{8B0FB66C-1FFC-FF98-3B50-B85CB1ABC55E}"/>
              </a:ext>
            </a:extLst>
          </p:cNvPr>
          <p:cNvSpPr txBox="1"/>
          <p:nvPr userDrawn="1"/>
        </p:nvSpPr>
        <p:spPr>
          <a:xfrm>
            <a:off x="14271742" y="107660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80%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6" name="Este slide tiene el propósito de guiar al usuario con sencillas instrucciones para llevar a cabo el uso correcto de la misma.">
            <a:extLst>
              <a:ext uri="{FF2B5EF4-FFF2-40B4-BE49-F238E27FC236}">
                <a16:creationId xmlns:a16="http://schemas.microsoft.com/office/drawing/2014/main" id="{29DDA9EC-899B-E95D-06C2-BCC66B903FEC}"/>
              </a:ext>
            </a:extLst>
          </p:cNvPr>
          <p:cNvSpPr txBox="1"/>
          <p:nvPr userDrawn="1"/>
        </p:nvSpPr>
        <p:spPr>
          <a:xfrm>
            <a:off x="15352394" y="107660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60%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7" name="Este slide tiene el propósito de guiar al usuario con sencillas instrucciones para llevar a cabo el uso correcto de la misma.">
            <a:extLst>
              <a:ext uri="{FF2B5EF4-FFF2-40B4-BE49-F238E27FC236}">
                <a16:creationId xmlns:a16="http://schemas.microsoft.com/office/drawing/2014/main" id="{41F857DF-44E0-6808-EB22-3D91458F30E1}"/>
              </a:ext>
            </a:extLst>
          </p:cNvPr>
          <p:cNvSpPr txBox="1"/>
          <p:nvPr userDrawn="1"/>
        </p:nvSpPr>
        <p:spPr>
          <a:xfrm>
            <a:off x="16422990" y="107660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40%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48" name="Este slide tiene el propósito de guiar al usuario con sencillas instrucciones para llevar a cabo el uso correcto de la misma.">
            <a:extLst>
              <a:ext uri="{FF2B5EF4-FFF2-40B4-BE49-F238E27FC236}">
                <a16:creationId xmlns:a16="http://schemas.microsoft.com/office/drawing/2014/main" id="{74F1DAB8-CB36-7462-0881-3AC3E5A8E96F}"/>
              </a:ext>
            </a:extLst>
          </p:cNvPr>
          <p:cNvSpPr txBox="1"/>
          <p:nvPr userDrawn="1"/>
        </p:nvSpPr>
        <p:spPr>
          <a:xfrm>
            <a:off x="17523128" y="107660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20%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57" name="Rectángulo 56">
            <a:extLst>
              <a:ext uri="{FF2B5EF4-FFF2-40B4-BE49-F238E27FC236}">
                <a16:creationId xmlns:a16="http://schemas.microsoft.com/office/drawing/2014/main" id="{EC879BC2-039A-F9B1-A3BE-C1B2989743DE}"/>
              </a:ext>
            </a:extLst>
          </p:cNvPr>
          <p:cNvSpPr/>
          <p:nvPr userDrawn="1"/>
        </p:nvSpPr>
        <p:spPr>
          <a:xfrm>
            <a:off x="9563345" y="3647501"/>
            <a:ext cx="4320000" cy="2721342"/>
          </a:xfrm>
          <a:prstGeom prst="rect">
            <a:avLst/>
          </a:prstGeom>
          <a:solidFill>
            <a:schemeClr val="accent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
        <p:nvSpPr>
          <p:cNvPr id="58" name="Rectángulo 57">
            <a:extLst>
              <a:ext uri="{FF2B5EF4-FFF2-40B4-BE49-F238E27FC236}">
                <a16:creationId xmlns:a16="http://schemas.microsoft.com/office/drawing/2014/main" id="{957D6903-11FE-88E9-4E24-81F4177E00A6}"/>
              </a:ext>
            </a:extLst>
          </p:cNvPr>
          <p:cNvSpPr/>
          <p:nvPr userDrawn="1"/>
        </p:nvSpPr>
        <p:spPr>
          <a:xfrm>
            <a:off x="18607745" y="7990516"/>
            <a:ext cx="4320000" cy="2721342"/>
          </a:xfrm>
          <a:prstGeom prst="rect">
            <a:avLst/>
          </a:prstGeom>
          <a:solidFill>
            <a:schemeClr val="accent2"/>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2" name="Este slide tiene el propósito de guiar al usuario con sencillas instrucciones para llevar a cabo el uso correcto de la misma.">
            <a:extLst>
              <a:ext uri="{FF2B5EF4-FFF2-40B4-BE49-F238E27FC236}">
                <a16:creationId xmlns:a16="http://schemas.microsoft.com/office/drawing/2014/main" id="{611D703E-D22E-2B01-F54C-5F76BCA3940A}"/>
              </a:ext>
            </a:extLst>
          </p:cNvPr>
          <p:cNvSpPr txBox="1"/>
          <p:nvPr userDrawn="1"/>
        </p:nvSpPr>
        <p:spPr>
          <a:xfrm>
            <a:off x="9791701" y="5151144"/>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30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HEX</a:t>
            </a:r>
          </a:p>
          <a:p>
            <a:pPr marL="0" marR="0" lvl="0" indent="0" algn="l" defTabSz="825500" rtl="0" eaLnBrk="1" fontAlgn="auto" latinLnBrk="0" hangingPunct="0">
              <a:lnSpc>
                <a:spcPct val="100000"/>
              </a:lnSpc>
              <a:spcBef>
                <a:spcPts val="0"/>
              </a:spcBef>
              <a:spcAft>
                <a:spcPts val="0"/>
              </a:spcAft>
              <a:buClrTx/>
              <a:buSzTx/>
              <a:buFontTx/>
              <a:buNone/>
              <a:tabLst/>
              <a:defRPr/>
            </a:pPr>
            <a:r>
              <a:rPr kumimoji="0" lang="es-MX" sz="30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rPr>
              <a:t>#7A611E</a:t>
            </a:r>
          </a:p>
        </p:txBody>
      </p:sp>
      <p:sp>
        <p:nvSpPr>
          <p:cNvPr id="64" name="Este slide tiene el propósito de guiar al usuario con sencillas instrucciones para llevar a cabo el uso correcto de la misma.">
            <a:extLst>
              <a:ext uri="{FF2B5EF4-FFF2-40B4-BE49-F238E27FC236}">
                <a16:creationId xmlns:a16="http://schemas.microsoft.com/office/drawing/2014/main" id="{6F1A97E3-D22E-9846-7219-FD336B252B95}"/>
              </a:ext>
            </a:extLst>
          </p:cNvPr>
          <p:cNvSpPr txBox="1"/>
          <p:nvPr userDrawn="1"/>
        </p:nvSpPr>
        <p:spPr>
          <a:xfrm>
            <a:off x="18885597" y="9494159"/>
            <a:ext cx="3289299" cy="1025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30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HEX</a:t>
            </a:r>
          </a:p>
          <a:p>
            <a:pPr marL="0" marR="0" lvl="0" indent="0" algn="l" defTabSz="825500" rtl="0" eaLnBrk="1" fontAlgn="auto" latinLnBrk="0" hangingPunct="0">
              <a:lnSpc>
                <a:spcPct val="100000"/>
              </a:lnSpc>
              <a:spcBef>
                <a:spcPts val="0"/>
              </a:spcBef>
              <a:spcAft>
                <a:spcPts val="0"/>
              </a:spcAft>
              <a:buClrTx/>
              <a:buSzTx/>
              <a:buFontTx/>
              <a:buNone/>
              <a:tabLst/>
              <a:defRPr/>
            </a:pPr>
            <a:r>
              <a:rPr kumimoji="0" lang="es-MX" sz="30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rPr>
              <a:t>#26194E</a:t>
            </a:r>
          </a:p>
        </p:txBody>
      </p:sp>
      <p:sp>
        <p:nvSpPr>
          <p:cNvPr id="67" name="Rectángulo 66">
            <a:extLst>
              <a:ext uri="{FF2B5EF4-FFF2-40B4-BE49-F238E27FC236}">
                <a16:creationId xmlns:a16="http://schemas.microsoft.com/office/drawing/2014/main" id="{8F14B079-5664-1D86-ABDA-17365C144D40}"/>
              </a:ext>
            </a:extLst>
          </p:cNvPr>
          <p:cNvSpPr/>
          <p:nvPr userDrawn="1"/>
        </p:nvSpPr>
        <p:spPr>
          <a:xfrm>
            <a:off x="9563345" y="6368443"/>
            <a:ext cx="1080000" cy="526914"/>
          </a:xfrm>
          <a:prstGeom prst="rect">
            <a:avLst/>
          </a:prstGeom>
          <a:solidFill>
            <a:srgbClr val="79611D">
              <a:alpha val="8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6" name="Rectángulo 85">
            <a:extLst>
              <a:ext uri="{FF2B5EF4-FFF2-40B4-BE49-F238E27FC236}">
                <a16:creationId xmlns:a16="http://schemas.microsoft.com/office/drawing/2014/main" id="{71C1DB5A-DCEA-2C81-E4EE-EAFE3797A55E}"/>
              </a:ext>
            </a:extLst>
          </p:cNvPr>
          <p:cNvSpPr/>
          <p:nvPr userDrawn="1"/>
        </p:nvSpPr>
        <p:spPr>
          <a:xfrm>
            <a:off x="10643997" y="6368443"/>
            <a:ext cx="1080000" cy="526914"/>
          </a:xfrm>
          <a:prstGeom prst="rect">
            <a:avLst/>
          </a:prstGeom>
          <a:solidFill>
            <a:srgbClr val="79611D">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8" name="Rectángulo 87">
            <a:extLst>
              <a:ext uri="{FF2B5EF4-FFF2-40B4-BE49-F238E27FC236}">
                <a16:creationId xmlns:a16="http://schemas.microsoft.com/office/drawing/2014/main" id="{9C431F8F-AADA-4A0B-1AB2-B4ED96990B72}"/>
              </a:ext>
            </a:extLst>
          </p:cNvPr>
          <p:cNvSpPr/>
          <p:nvPr userDrawn="1"/>
        </p:nvSpPr>
        <p:spPr>
          <a:xfrm>
            <a:off x="11723345" y="6368443"/>
            <a:ext cx="1080000" cy="526914"/>
          </a:xfrm>
          <a:prstGeom prst="rect">
            <a:avLst/>
          </a:prstGeom>
          <a:solidFill>
            <a:srgbClr val="79611D">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9" name="Rectángulo 88">
            <a:extLst>
              <a:ext uri="{FF2B5EF4-FFF2-40B4-BE49-F238E27FC236}">
                <a16:creationId xmlns:a16="http://schemas.microsoft.com/office/drawing/2014/main" id="{17C84E02-3E8D-B2B1-BC6E-3DE577BEEFD6}"/>
              </a:ext>
            </a:extLst>
          </p:cNvPr>
          <p:cNvSpPr/>
          <p:nvPr userDrawn="1"/>
        </p:nvSpPr>
        <p:spPr>
          <a:xfrm>
            <a:off x="12804649" y="6368443"/>
            <a:ext cx="1080000" cy="526914"/>
          </a:xfrm>
          <a:prstGeom prst="rect">
            <a:avLst/>
          </a:prstGeom>
          <a:solidFill>
            <a:srgbClr val="79611D">
              <a:alpha val="2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0" name="Este slide tiene el propósito de guiar al usuario con sencillas instrucciones para llevar a cabo el uso correcto de la misma.">
            <a:extLst>
              <a:ext uri="{FF2B5EF4-FFF2-40B4-BE49-F238E27FC236}">
                <a16:creationId xmlns:a16="http://schemas.microsoft.com/office/drawing/2014/main" id="{B8482251-1C27-BA5C-1DFF-DFB25D037811}"/>
              </a:ext>
            </a:extLst>
          </p:cNvPr>
          <p:cNvSpPr txBox="1"/>
          <p:nvPr userDrawn="1"/>
        </p:nvSpPr>
        <p:spPr>
          <a:xfrm>
            <a:off x="9748542" y="6422643"/>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80%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91" name="Este slide tiene el propósito de guiar al usuario con sencillas instrucciones para llevar a cabo el uso correcto de la misma.">
            <a:extLst>
              <a:ext uri="{FF2B5EF4-FFF2-40B4-BE49-F238E27FC236}">
                <a16:creationId xmlns:a16="http://schemas.microsoft.com/office/drawing/2014/main" id="{9710C202-0A21-73CC-2FE7-E221D70DAF8A}"/>
              </a:ext>
            </a:extLst>
          </p:cNvPr>
          <p:cNvSpPr txBox="1"/>
          <p:nvPr userDrawn="1"/>
        </p:nvSpPr>
        <p:spPr>
          <a:xfrm>
            <a:off x="10829194" y="6422643"/>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60%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92" name="Este slide tiene el propósito de guiar al usuario con sencillas instrucciones para llevar a cabo el uso correcto de la misma.">
            <a:extLst>
              <a:ext uri="{FF2B5EF4-FFF2-40B4-BE49-F238E27FC236}">
                <a16:creationId xmlns:a16="http://schemas.microsoft.com/office/drawing/2014/main" id="{B28DE9EC-D40D-98BC-D1F2-82B126ABEA39}"/>
              </a:ext>
            </a:extLst>
          </p:cNvPr>
          <p:cNvSpPr txBox="1"/>
          <p:nvPr userDrawn="1"/>
        </p:nvSpPr>
        <p:spPr>
          <a:xfrm>
            <a:off x="11899790" y="6422643"/>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40%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93" name="Este slide tiene el propósito de guiar al usuario con sencillas instrucciones para llevar a cabo el uso correcto de la misma.">
            <a:extLst>
              <a:ext uri="{FF2B5EF4-FFF2-40B4-BE49-F238E27FC236}">
                <a16:creationId xmlns:a16="http://schemas.microsoft.com/office/drawing/2014/main" id="{0ACC99B6-101F-0BF3-8A64-B6D2376BE8F7}"/>
              </a:ext>
            </a:extLst>
          </p:cNvPr>
          <p:cNvSpPr txBox="1"/>
          <p:nvPr userDrawn="1"/>
        </p:nvSpPr>
        <p:spPr>
          <a:xfrm>
            <a:off x="12999928" y="6422643"/>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20%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94" name="Rectángulo 93">
            <a:extLst>
              <a:ext uri="{FF2B5EF4-FFF2-40B4-BE49-F238E27FC236}">
                <a16:creationId xmlns:a16="http://schemas.microsoft.com/office/drawing/2014/main" id="{4DFE8637-7775-AB7A-C4EF-237F1C72A329}"/>
              </a:ext>
            </a:extLst>
          </p:cNvPr>
          <p:cNvSpPr/>
          <p:nvPr userDrawn="1"/>
        </p:nvSpPr>
        <p:spPr>
          <a:xfrm>
            <a:off x="18608441" y="10711458"/>
            <a:ext cx="1080000" cy="526914"/>
          </a:xfrm>
          <a:prstGeom prst="rect">
            <a:avLst/>
          </a:prstGeom>
          <a:solidFill>
            <a:srgbClr val="25194D">
              <a:alpha val="8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5" name="Rectángulo 94">
            <a:extLst>
              <a:ext uri="{FF2B5EF4-FFF2-40B4-BE49-F238E27FC236}">
                <a16:creationId xmlns:a16="http://schemas.microsoft.com/office/drawing/2014/main" id="{EDCC28F7-32DE-E06B-79A5-E610375C525E}"/>
              </a:ext>
            </a:extLst>
          </p:cNvPr>
          <p:cNvSpPr/>
          <p:nvPr userDrawn="1"/>
        </p:nvSpPr>
        <p:spPr>
          <a:xfrm>
            <a:off x="19689093" y="10711458"/>
            <a:ext cx="1080000" cy="526914"/>
          </a:xfrm>
          <a:prstGeom prst="rect">
            <a:avLst/>
          </a:prstGeom>
          <a:solidFill>
            <a:srgbClr val="25194D">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6" name="Rectángulo 95">
            <a:extLst>
              <a:ext uri="{FF2B5EF4-FFF2-40B4-BE49-F238E27FC236}">
                <a16:creationId xmlns:a16="http://schemas.microsoft.com/office/drawing/2014/main" id="{F29D55CC-6C59-0657-C439-FFAC40AD4649}"/>
              </a:ext>
            </a:extLst>
          </p:cNvPr>
          <p:cNvSpPr/>
          <p:nvPr userDrawn="1"/>
        </p:nvSpPr>
        <p:spPr>
          <a:xfrm>
            <a:off x="20768441" y="10711458"/>
            <a:ext cx="1080000" cy="526914"/>
          </a:xfrm>
          <a:prstGeom prst="rect">
            <a:avLst/>
          </a:prstGeom>
          <a:solidFill>
            <a:srgbClr val="25194D">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7" name="Rectángulo 96">
            <a:extLst>
              <a:ext uri="{FF2B5EF4-FFF2-40B4-BE49-F238E27FC236}">
                <a16:creationId xmlns:a16="http://schemas.microsoft.com/office/drawing/2014/main" id="{5FB0F7A2-8ED9-7981-D498-A3A100D3862A}"/>
              </a:ext>
            </a:extLst>
          </p:cNvPr>
          <p:cNvSpPr/>
          <p:nvPr userDrawn="1"/>
        </p:nvSpPr>
        <p:spPr>
          <a:xfrm>
            <a:off x="21849745" y="10711458"/>
            <a:ext cx="1080000" cy="526914"/>
          </a:xfrm>
          <a:prstGeom prst="rect">
            <a:avLst/>
          </a:prstGeom>
          <a:solidFill>
            <a:srgbClr val="25194D">
              <a:alpha val="2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8" name="Este slide tiene el propósito de guiar al usuario con sencillas instrucciones para llevar a cabo el uso correcto de la misma.">
            <a:extLst>
              <a:ext uri="{FF2B5EF4-FFF2-40B4-BE49-F238E27FC236}">
                <a16:creationId xmlns:a16="http://schemas.microsoft.com/office/drawing/2014/main" id="{E3430F6E-8B9E-E551-8BCD-295DA43C61C3}"/>
              </a:ext>
            </a:extLst>
          </p:cNvPr>
          <p:cNvSpPr txBox="1"/>
          <p:nvPr userDrawn="1"/>
        </p:nvSpPr>
        <p:spPr>
          <a:xfrm>
            <a:off x="18793638" y="107656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80%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99" name="Este slide tiene el propósito de guiar al usuario con sencillas instrucciones para llevar a cabo el uso correcto de la misma.">
            <a:extLst>
              <a:ext uri="{FF2B5EF4-FFF2-40B4-BE49-F238E27FC236}">
                <a16:creationId xmlns:a16="http://schemas.microsoft.com/office/drawing/2014/main" id="{9778A8CB-7213-01F2-177A-FB7E1DC97D3F}"/>
              </a:ext>
            </a:extLst>
          </p:cNvPr>
          <p:cNvSpPr txBox="1"/>
          <p:nvPr userDrawn="1"/>
        </p:nvSpPr>
        <p:spPr>
          <a:xfrm>
            <a:off x="19874290" y="107656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60%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100" name="Este slide tiene el propósito de guiar al usuario con sencillas instrucciones para llevar a cabo el uso correcto de la misma.">
            <a:extLst>
              <a:ext uri="{FF2B5EF4-FFF2-40B4-BE49-F238E27FC236}">
                <a16:creationId xmlns:a16="http://schemas.microsoft.com/office/drawing/2014/main" id="{33465F11-4AD7-AA93-A810-89DF75DE2136}"/>
              </a:ext>
            </a:extLst>
          </p:cNvPr>
          <p:cNvSpPr txBox="1"/>
          <p:nvPr userDrawn="1"/>
        </p:nvSpPr>
        <p:spPr>
          <a:xfrm>
            <a:off x="20944886" y="107656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40%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101" name="Este slide tiene el propósito de guiar al usuario con sencillas instrucciones para llevar a cabo el uso correcto de la misma.">
            <a:extLst>
              <a:ext uri="{FF2B5EF4-FFF2-40B4-BE49-F238E27FC236}">
                <a16:creationId xmlns:a16="http://schemas.microsoft.com/office/drawing/2014/main" id="{9B7DD6E4-409B-1BCA-FA35-68DCAE376E43}"/>
              </a:ext>
            </a:extLst>
          </p:cNvPr>
          <p:cNvSpPr txBox="1"/>
          <p:nvPr userDrawn="1"/>
        </p:nvSpPr>
        <p:spPr>
          <a:xfrm>
            <a:off x="22045024" y="10765658"/>
            <a:ext cx="709607" cy="471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ctr">
              <a:spcBef>
                <a:spcPts val="0"/>
              </a:spcBef>
            </a:pPr>
            <a:r>
              <a:rPr kumimoji="0" lang="es-MX" sz="2400" b="0" i="0" u="none" strike="noStrike" cap="none" spc="0" normalizeH="0" baseline="0" dirty="0">
                <a:ln>
                  <a:noFill/>
                </a:ln>
                <a:solidFill>
                  <a:srgbClr val="FFFFFF"/>
                </a:solidFill>
                <a:effectLst/>
                <a:uFillTx/>
                <a:latin typeface="Proxima Nova Alt Rg" panose="02000506030000020004" pitchFamily="2" charset="77"/>
                <a:ea typeface="Proxima Nova Lt"/>
                <a:cs typeface="Proxima Nova Lt"/>
                <a:sym typeface="Proxima Nova Light"/>
              </a:rPr>
              <a:t>20%</a:t>
            </a:r>
            <a:endParaRPr kumimoji="0" lang="es-MX" sz="2400" b="0" i="0" u="none" strike="noStrike" cap="none" spc="0" normalizeH="0" baseline="0" dirty="0">
              <a:ln>
                <a:noFill/>
              </a:ln>
              <a:solidFill>
                <a:srgbClr val="FFFFFF"/>
              </a:solidFill>
              <a:effectLst/>
              <a:uFillTx/>
              <a:latin typeface="Proxima Nova Alt Lt" panose="02000506030000020004" pitchFamily="2" charset="77"/>
              <a:ea typeface="Proxima Nova Lt"/>
              <a:cs typeface="Proxima Nova Lt"/>
              <a:sym typeface="Proxima Nova Light"/>
            </a:endParaRPr>
          </a:p>
        </p:txBody>
      </p:sp>
      <p:sp>
        <p:nvSpPr>
          <p:cNvPr id="110" name="Este slide tiene el propósito de guiar al usuario con sencillas instrucciones para llevar a cabo el uso correcto de la misma.">
            <a:extLst>
              <a:ext uri="{FF2B5EF4-FFF2-40B4-BE49-F238E27FC236}">
                <a16:creationId xmlns:a16="http://schemas.microsoft.com/office/drawing/2014/main" id="{E252BEF2-8784-8873-3F02-6958A4B1913C}"/>
              </a:ext>
            </a:extLst>
          </p:cNvPr>
          <p:cNvSpPr txBox="1"/>
          <p:nvPr userDrawn="1"/>
        </p:nvSpPr>
        <p:spPr>
          <a:xfrm>
            <a:off x="2241803" y="3870545"/>
            <a:ext cx="6673597" cy="69967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spcBef>
                <a:spcPts val="3700"/>
              </a:spcBef>
              <a:defRPr b="0">
                <a:solidFill>
                  <a:schemeClr val="accent2">
                    <a:hueOff val="2123999"/>
                    <a:satOff val="-23585"/>
                    <a:lumOff val="-14117"/>
                  </a:schemeClr>
                </a:solidFill>
                <a:latin typeface="Proxima Nova Lt"/>
                <a:ea typeface="Proxima Nova Lt"/>
                <a:cs typeface="Proxima Nova Lt"/>
                <a:sym typeface="Proxima Nova Light"/>
              </a:defRPr>
            </a:lvl1pPr>
          </a:lstStyle>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Además de los colores principales</a:t>
            </a: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tenemos la opción de usar una guía de</a:t>
            </a: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colores secundarios que enriquecerán</a:t>
            </a: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las composiciones.</a:t>
            </a:r>
          </a:p>
          <a:p>
            <a:pPr algn="l">
              <a:spcBef>
                <a:spcPts val="0"/>
              </a:spcBef>
            </a:pPr>
            <a:endPar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endParaRP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La paleta secundaria 1 podrá ser</a:t>
            </a: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empleada como apoyo en el diseño de</a:t>
            </a: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materiales de comunicación externa, y</a:t>
            </a:r>
          </a:p>
          <a:p>
            <a:pPr algn="l">
              <a:spcBef>
                <a:spcPts val="0"/>
              </a:spcBef>
            </a:pPr>
            <a:r>
              <a:rPr kumimoji="0" lang="es-MX" sz="2800" b="1" i="0" u="none" strike="noStrike" cap="none" spc="0" normalizeH="0" baseline="0" dirty="0">
                <a:ln>
                  <a:noFill/>
                </a:ln>
                <a:solidFill>
                  <a:srgbClr val="000000"/>
                </a:solidFill>
                <a:effectLst/>
                <a:uFillTx/>
                <a:latin typeface="Proxima Nova Alt Rg" panose="02000506030000020004" pitchFamily="2" charset="77"/>
                <a:ea typeface="Proxima Nova Lt"/>
                <a:cs typeface="Proxima Nova Lt"/>
                <a:sym typeface="Proxima Nova Light"/>
              </a:rPr>
              <a:t>LA PALETA SECUNDARIA 2 SERÁ</a:t>
            </a:r>
          </a:p>
          <a:p>
            <a:pPr algn="l">
              <a:spcBef>
                <a:spcPts val="0"/>
              </a:spcBef>
            </a:pPr>
            <a:r>
              <a:rPr kumimoji="0" lang="es-MX" sz="2800" b="1" i="0" u="none" strike="noStrike" cap="none" spc="0" normalizeH="0" baseline="0" dirty="0">
                <a:ln>
                  <a:noFill/>
                </a:ln>
                <a:solidFill>
                  <a:srgbClr val="000000"/>
                </a:solidFill>
                <a:effectLst/>
                <a:uFillTx/>
                <a:latin typeface="Proxima Nova Alt Rg" panose="02000506030000020004" pitchFamily="2" charset="77"/>
                <a:ea typeface="Proxima Nova Lt"/>
                <a:cs typeface="Proxima Nova Lt"/>
                <a:sym typeface="Proxima Nova Light"/>
              </a:rPr>
              <a:t>PARA USO EXCLUSIVO DE</a:t>
            </a:r>
          </a:p>
          <a:p>
            <a:pPr algn="l">
              <a:spcBef>
                <a:spcPts val="0"/>
              </a:spcBef>
            </a:pPr>
            <a:r>
              <a:rPr kumimoji="0" lang="es-MX" sz="2800" b="1" i="0" u="none" strike="noStrike" cap="none" spc="0" normalizeH="0" baseline="0" dirty="0">
                <a:ln>
                  <a:noFill/>
                </a:ln>
                <a:solidFill>
                  <a:srgbClr val="000000"/>
                </a:solidFill>
                <a:effectLst/>
                <a:uFillTx/>
                <a:latin typeface="Proxima Nova Alt Rg" panose="02000506030000020004" pitchFamily="2" charset="77"/>
                <a:ea typeface="Proxima Nova Lt"/>
                <a:cs typeface="Proxima Nova Lt"/>
                <a:sym typeface="Proxima Nova Light"/>
              </a:rPr>
              <a:t>MATERIALES INTERNOS</a:t>
            </a: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 no se</a:t>
            </a: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puede usar en el desarrollo de piezas</a:t>
            </a: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de comunicación externa. </a:t>
            </a:r>
          </a:p>
          <a:p>
            <a:pPr algn="l">
              <a:spcBef>
                <a:spcPts val="0"/>
              </a:spcBef>
            </a:pPr>
            <a:endPar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endParaRPr>
          </a:p>
          <a:p>
            <a:pPr algn="l">
              <a:spcBef>
                <a:spcPts val="0"/>
              </a:spcBef>
            </a:pPr>
            <a:r>
              <a:rPr kumimoji="0" lang="es-MX" sz="2800" b="0" i="0" u="none" strike="noStrike" cap="none" spc="0" normalizeH="0" baseline="0" dirty="0">
                <a:ln>
                  <a:noFill/>
                </a:ln>
                <a:solidFill>
                  <a:srgbClr val="000000"/>
                </a:solidFill>
                <a:effectLst/>
                <a:uFillTx/>
                <a:latin typeface="Proxima Nova Alt Lt" panose="02000506030000020004" pitchFamily="2" charset="77"/>
                <a:ea typeface="Proxima Nova Lt"/>
                <a:cs typeface="Proxima Nova Lt"/>
                <a:sym typeface="Proxima Nova Light"/>
              </a:rPr>
              <a:t>Esta paleta también será usada en gráficas e ilustraciones.</a:t>
            </a:r>
          </a:p>
        </p:txBody>
      </p:sp>
      <p:pic>
        <p:nvPicPr>
          <p:cNvPr id="49" name="pasted-image.pdf">
            <a:extLst>
              <a:ext uri="{FF2B5EF4-FFF2-40B4-BE49-F238E27FC236}">
                <a16:creationId xmlns:a16="http://schemas.microsoft.com/office/drawing/2014/main" id="{0ED0CB29-7601-5A99-084D-9F1C68110D0D}"/>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52" name="Slide Number">
            <a:extLst>
              <a:ext uri="{FF2B5EF4-FFF2-40B4-BE49-F238E27FC236}">
                <a16:creationId xmlns:a16="http://schemas.microsoft.com/office/drawing/2014/main" id="{8C9BA47C-671D-7E02-718A-C903605A5349}"/>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50" name="CuadroTexto 49">
            <a:extLst>
              <a:ext uri="{FF2B5EF4-FFF2-40B4-BE49-F238E27FC236}">
                <a16:creationId xmlns:a16="http://schemas.microsoft.com/office/drawing/2014/main" id="{F6FA02DA-3053-565D-2A0B-370441C2B4AF}"/>
              </a:ext>
            </a:extLst>
          </p:cNvPr>
          <p:cNvSpPr txBox="1"/>
          <p:nvPr userDrawn="1"/>
        </p:nvSpPr>
        <p:spPr>
          <a:xfrm>
            <a:off x="9473717" y="3236261"/>
            <a:ext cx="3925266"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kumimoji="0" lang="es-MX" sz="2000" b="1" i="0" u="none" strike="noStrike" cap="none" spc="0" normalizeH="0" baseline="0" dirty="0">
                <a:ln>
                  <a:noFill/>
                </a:ln>
                <a:solidFill>
                  <a:srgbClr val="000000"/>
                </a:solidFill>
                <a:effectLst/>
                <a:uFillTx/>
                <a:latin typeface="Proxima Nova Alt Rg" panose="02000506030000020004" pitchFamily="2" charset="77"/>
                <a:ea typeface="Proxima Nova Lt"/>
                <a:cs typeface="Proxima Nova Lt"/>
                <a:sym typeface="Proxima Nova Light"/>
              </a:rPr>
              <a:t>PALETA SECUNDARIA 1</a:t>
            </a:r>
            <a:endParaRPr lang="es-MX" sz="2000" b="1" i="0" dirty="0">
              <a:latin typeface="Proxima Nova Alt Rg" panose="02000506030000020004" pitchFamily="2" charset="77"/>
            </a:endParaRPr>
          </a:p>
        </p:txBody>
      </p:sp>
      <p:sp>
        <p:nvSpPr>
          <p:cNvPr id="51" name="CuadroTexto 50">
            <a:extLst>
              <a:ext uri="{FF2B5EF4-FFF2-40B4-BE49-F238E27FC236}">
                <a16:creationId xmlns:a16="http://schemas.microsoft.com/office/drawing/2014/main" id="{BB5FC989-18A5-7A7B-9473-3FBC4BDE07FB}"/>
              </a:ext>
            </a:extLst>
          </p:cNvPr>
          <p:cNvSpPr txBox="1"/>
          <p:nvPr userDrawn="1"/>
        </p:nvSpPr>
        <p:spPr>
          <a:xfrm>
            <a:off x="9473717" y="7596979"/>
            <a:ext cx="3925266"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r>
              <a:rPr kumimoji="0" lang="es-MX" sz="2000" b="1" i="0" u="none" strike="noStrike" cap="none" spc="0" normalizeH="0" baseline="0" dirty="0">
                <a:ln>
                  <a:noFill/>
                </a:ln>
                <a:solidFill>
                  <a:srgbClr val="000000"/>
                </a:solidFill>
                <a:effectLst/>
                <a:uFillTx/>
                <a:latin typeface="Proxima Nova Alt Rg" panose="02000506030000020004" pitchFamily="2" charset="77"/>
                <a:ea typeface="Proxima Nova Lt"/>
                <a:cs typeface="Proxima Nova Lt"/>
                <a:sym typeface="Proxima Nova Light"/>
              </a:rPr>
              <a:t>PALETA SECUNDARIA 2</a:t>
            </a:r>
            <a:endParaRPr lang="es-MX" sz="2000" b="1" i="0" dirty="0">
              <a:latin typeface="Proxima Nova Alt Rg" panose="02000506030000020004" pitchFamily="2" charset="77"/>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opuesta">
    <p:spTree>
      <p:nvGrpSpPr>
        <p:cNvPr id="1" name=""/>
        <p:cNvGrpSpPr/>
        <p:nvPr/>
      </p:nvGrpSpPr>
      <p:grpSpPr>
        <a:xfrm>
          <a:off x="0" y="0"/>
          <a:ext cx="0" cy="0"/>
          <a:chOff x="0" y="0"/>
          <a:chExt cx="0" cy="0"/>
        </a:xfrm>
      </p:grpSpPr>
      <p:pic>
        <p:nvPicPr>
          <p:cNvPr id="49" name="pasted-image.pdf">
            <a:extLst>
              <a:ext uri="{FF2B5EF4-FFF2-40B4-BE49-F238E27FC236}">
                <a16:creationId xmlns:a16="http://schemas.microsoft.com/office/drawing/2014/main" id="{0ED0CB29-7601-5A99-084D-9F1C68110D0D}"/>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52" name="Slide Number">
            <a:extLst>
              <a:ext uri="{FF2B5EF4-FFF2-40B4-BE49-F238E27FC236}">
                <a16:creationId xmlns:a16="http://schemas.microsoft.com/office/drawing/2014/main" id="{8C9BA47C-671D-7E02-718A-C903605A5349}"/>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51" name="Instrucciones de uso">
            <a:extLst>
              <a:ext uri="{FF2B5EF4-FFF2-40B4-BE49-F238E27FC236}">
                <a16:creationId xmlns:a16="http://schemas.microsoft.com/office/drawing/2014/main" id="{2C8D798D-BEAE-AB61-791D-6791FDDB9CE2}"/>
              </a:ext>
            </a:extLst>
          </p:cNvPr>
          <p:cNvSpPr txBox="1"/>
          <p:nvPr userDrawn="1"/>
        </p:nvSpPr>
        <p:spPr>
          <a:xfrm>
            <a:off x="2054352" y="5258196"/>
            <a:ext cx="20275296" cy="1599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algn="l" defTabSz="2438338">
              <a:lnSpc>
                <a:spcPct val="80000"/>
              </a:lnSpc>
              <a:defRPr sz="5000" cap="all">
                <a:solidFill>
                  <a:srgbClr val="FFFFFF"/>
                </a:solidFill>
                <a:latin typeface="+mj-lt"/>
                <a:ea typeface="+mj-ea"/>
                <a:cs typeface="+mj-cs"/>
                <a:sym typeface="Proxima Nova"/>
              </a:defRPr>
            </a:lvl1pPr>
          </a:lstStyle>
          <a:p>
            <a:pPr algn="ctr"/>
            <a:r>
              <a:rPr lang="es-MX" sz="10000" b="0" i="0" cap="none" dirty="0">
                <a:solidFill>
                  <a:srgbClr val="00263A"/>
                </a:solidFill>
                <a:latin typeface="Sentinel Book" pitchFamily="2" charset="0"/>
              </a:rPr>
              <a:t>Propuesta de Portada</a:t>
            </a:r>
          </a:p>
        </p:txBody>
      </p:sp>
    </p:spTree>
    <p:extLst>
      <p:ext uri="{BB962C8B-B14F-4D97-AF65-F5344CB8AC3E}">
        <p14:creationId xmlns:p14="http://schemas.microsoft.com/office/powerpoint/2010/main" val="2979474801"/>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Portada 4 fotos azul">
    <p:bg>
      <p:bgPr>
        <a:solidFill>
          <a:srgbClr val="00263A"/>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INSTRUCCIONES 2">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AF65E8-FFA0-497E-F52A-643CD02CA20A}"/>
              </a:ext>
            </a:extLst>
          </p:cNvPr>
          <p:cNvSpPr/>
          <p:nvPr userDrawn="1"/>
        </p:nvSpPr>
        <p:spPr>
          <a:xfrm>
            <a:off x="0" y="1"/>
            <a:ext cx="24384000" cy="6376086"/>
          </a:xfrm>
          <a:prstGeom prst="rect">
            <a:avLst/>
          </a:prstGeom>
          <a:solidFill>
            <a:schemeClr val="accent5"/>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50" name="Body Level One…">
            <a:extLst>
              <a:ext uri="{FF2B5EF4-FFF2-40B4-BE49-F238E27FC236}">
                <a16:creationId xmlns:a16="http://schemas.microsoft.com/office/drawing/2014/main" id="{5220A94F-B06B-0C40-B0EF-5710FB392784}"/>
              </a:ext>
            </a:extLst>
          </p:cNvPr>
          <p:cNvSpPr txBox="1">
            <a:spLocks noGrp="1"/>
          </p:cNvSpPr>
          <p:nvPr>
            <p:ph type="body" sz="quarter" idx="17" hasCustomPrompt="1"/>
          </p:nvPr>
        </p:nvSpPr>
        <p:spPr>
          <a:xfrm>
            <a:off x="2241804" y="7437974"/>
            <a:ext cx="502624" cy="564257"/>
          </a:xfrm>
          <a:prstGeom prst="rect">
            <a:avLst/>
          </a:prstGeom>
        </p:spPr>
        <p:txBody>
          <a:bodyPr anchor="ctr">
            <a:noAutofit/>
          </a:bodyPr>
          <a:lstStyle>
            <a:lvl1pPr marL="0" indent="0" algn="r">
              <a:spcBef>
                <a:spcPts val="0"/>
              </a:spcBef>
              <a:buClrTx/>
              <a:buSzTx/>
              <a:buNone/>
              <a:defRPr sz="4400" b="1" i="0">
                <a:solidFill>
                  <a:srgbClr val="002539"/>
                </a:solidFill>
                <a:latin typeface="Proxima Nova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1</a:t>
            </a:r>
            <a:endParaRPr dirty="0"/>
          </a:p>
        </p:txBody>
      </p:sp>
      <p:sp>
        <p:nvSpPr>
          <p:cNvPr id="42" name="Body Level One…">
            <a:extLst>
              <a:ext uri="{FF2B5EF4-FFF2-40B4-BE49-F238E27FC236}">
                <a16:creationId xmlns:a16="http://schemas.microsoft.com/office/drawing/2014/main" id="{A0F0CB12-9F4D-2442-A305-4FBB0A9507E1}"/>
              </a:ext>
            </a:extLst>
          </p:cNvPr>
          <p:cNvSpPr txBox="1">
            <a:spLocks noGrp="1"/>
          </p:cNvSpPr>
          <p:nvPr>
            <p:ph type="body" sz="quarter" idx="1" hasCustomPrompt="1"/>
          </p:nvPr>
        </p:nvSpPr>
        <p:spPr>
          <a:xfrm>
            <a:off x="3041904" y="7460834"/>
            <a:ext cx="8225558" cy="564257"/>
          </a:xfrm>
          <a:prstGeom prst="rect">
            <a:avLst/>
          </a:prstGeom>
        </p:spPr>
        <p:txBody>
          <a:bodyPr anchor="t"/>
          <a:lstStyle>
            <a:lvl1pPr marL="0" indent="0">
              <a:spcBef>
                <a:spcPts val="0"/>
              </a:spcBef>
              <a:buClrTx/>
              <a:buSzTx/>
              <a:buNone/>
              <a:defRPr sz="3000" b="0" i="0">
                <a:solidFill>
                  <a:srgbClr val="00263A"/>
                </a:solidFill>
                <a:latin typeface="Proxima Nova Alt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Tema 1</a:t>
            </a:r>
            <a:endParaRPr dirty="0"/>
          </a:p>
        </p:txBody>
      </p:sp>
      <p:sp>
        <p:nvSpPr>
          <p:cNvPr id="12" name="Título Lámina">
            <a:extLst>
              <a:ext uri="{FF2B5EF4-FFF2-40B4-BE49-F238E27FC236}">
                <a16:creationId xmlns:a16="http://schemas.microsoft.com/office/drawing/2014/main" id="{2C3E1BCD-1CC8-714F-9F2C-CDE03A57A365}"/>
              </a:ext>
            </a:extLst>
          </p:cNvPr>
          <p:cNvSpPr txBox="1">
            <a:spLocks noGrp="1"/>
          </p:cNvSpPr>
          <p:nvPr>
            <p:ph type="title" hasCustomPrompt="1"/>
          </p:nvPr>
        </p:nvSpPr>
        <p:spPr>
          <a:xfrm>
            <a:off x="2241804" y="4205526"/>
            <a:ext cx="5803900" cy="1806654"/>
          </a:xfrm>
          <a:prstGeom prst="rect">
            <a:avLst/>
          </a:prstGeom>
        </p:spPr>
        <p:txBody>
          <a:bodyPr anchor="b"/>
          <a:lstStyle>
            <a:lvl1pPr>
              <a:defRPr>
                <a:solidFill>
                  <a:schemeClr val="bg1"/>
                </a:solidFill>
              </a:defRPr>
            </a:lvl1pPr>
          </a:lstStyle>
          <a:p>
            <a:r>
              <a:rPr lang="es-ES" dirty="0"/>
              <a:t>Agenda</a:t>
            </a:r>
          </a:p>
        </p:txBody>
      </p:sp>
      <p:sp>
        <p:nvSpPr>
          <p:cNvPr id="43" name="Body Level One…">
            <a:extLst>
              <a:ext uri="{FF2B5EF4-FFF2-40B4-BE49-F238E27FC236}">
                <a16:creationId xmlns:a16="http://schemas.microsoft.com/office/drawing/2014/main" id="{505376F8-B284-1846-B11D-BE912427DBFD}"/>
              </a:ext>
            </a:extLst>
          </p:cNvPr>
          <p:cNvSpPr txBox="1">
            <a:spLocks noGrp="1"/>
          </p:cNvSpPr>
          <p:nvPr>
            <p:ph type="body" sz="quarter" idx="10" hasCustomPrompt="1"/>
          </p:nvPr>
        </p:nvSpPr>
        <p:spPr>
          <a:xfrm>
            <a:off x="3041904" y="8647377"/>
            <a:ext cx="8225558" cy="564257"/>
          </a:xfrm>
          <a:prstGeom prst="rect">
            <a:avLst/>
          </a:prstGeom>
        </p:spPr>
        <p:txBody>
          <a:bodyPr anchor="t"/>
          <a:lstStyle>
            <a:lvl1pPr marL="0" indent="0">
              <a:spcBef>
                <a:spcPts val="0"/>
              </a:spcBef>
              <a:buClrTx/>
              <a:buSzTx/>
              <a:buNone/>
              <a:defRPr sz="3000" b="0" i="0">
                <a:solidFill>
                  <a:srgbClr val="00263A"/>
                </a:solidFill>
                <a:latin typeface="Proxima Nova Alt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Tema 2</a:t>
            </a:r>
            <a:endParaRPr dirty="0"/>
          </a:p>
        </p:txBody>
      </p:sp>
      <p:sp>
        <p:nvSpPr>
          <p:cNvPr id="44" name="Body Level One…">
            <a:extLst>
              <a:ext uri="{FF2B5EF4-FFF2-40B4-BE49-F238E27FC236}">
                <a16:creationId xmlns:a16="http://schemas.microsoft.com/office/drawing/2014/main" id="{ADC87505-5647-A640-A158-4BF8C4355C17}"/>
              </a:ext>
            </a:extLst>
          </p:cNvPr>
          <p:cNvSpPr txBox="1">
            <a:spLocks noGrp="1"/>
          </p:cNvSpPr>
          <p:nvPr>
            <p:ph type="body" sz="quarter" idx="11" hasCustomPrompt="1"/>
          </p:nvPr>
        </p:nvSpPr>
        <p:spPr>
          <a:xfrm>
            <a:off x="3041904" y="9833920"/>
            <a:ext cx="8225558" cy="564257"/>
          </a:xfrm>
          <a:prstGeom prst="rect">
            <a:avLst/>
          </a:prstGeom>
        </p:spPr>
        <p:txBody>
          <a:bodyPr anchor="t"/>
          <a:lstStyle>
            <a:lvl1pPr marL="0" indent="0">
              <a:spcBef>
                <a:spcPts val="0"/>
              </a:spcBef>
              <a:buClrTx/>
              <a:buSzTx/>
              <a:buNone/>
              <a:defRPr sz="3000" b="0" i="0">
                <a:solidFill>
                  <a:srgbClr val="00263A"/>
                </a:solidFill>
                <a:latin typeface="Proxima Nova Alt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Tema 3</a:t>
            </a:r>
            <a:endParaRPr dirty="0"/>
          </a:p>
        </p:txBody>
      </p:sp>
      <p:sp>
        <p:nvSpPr>
          <p:cNvPr id="45" name="Body Level One…">
            <a:extLst>
              <a:ext uri="{FF2B5EF4-FFF2-40B4-BE49-F238E27FC236}">
                <a16:creationId xmlns:a16="http://schemas.microsoft.com/office/drawing/2014/main" id="{C355C624-DA84-F745-B801-DEBCE53CDAA3}"/>
              </a:ext>
            </a:extLst>
          </p:cNvPr>
          <p:cNvSpPr txBox="1">
            <a:spLocks noGrp="1"/>
          </p:cNvSpPr>
          <p:nvPr>
            <p:ph type="body" sz="quarter" idx="12" hasCustomPrompt="1"/>
          </p:nvPr>
        </p:nvSpPr>
        <p:spPr>
          <a:xfrm>
            <a:off x="3041904" y="11020462"/>
            <a:ext cx="8225558" cy="564257"/>
          </a:xfrm>
          <a:prstGeom prst="rect">
            <a:avLst/>
          </a:prstGeom>
        </p:spPr>
        <p:txBody>
          <a:bodyPr anchor="t"/>
          <a:lstStyle>
            <a:lvl1pPr marL="0" indent="0">
              <a:spcBef>
                <a:spcPts val="0"/>
              </a:spcBef>
              <a:buClrTx/>
              <a:buSzTx/>
              <a:buNone/>
              <a:defRPr sz="3000" b="0" i="0">
                <a:solidFill>
                  <a:srgbClr val="00263A"/>
                </a:solidFill>
                <a:latin typeface="Proxima Nova Alt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Tema 4</a:t>
            </a:r>
            <a:endParaRPr dirty="0"/>
          </a:p>
        </p:txBody>
      </p:sp>
      <p:sp>
        <p:nvSpPr>
          <p:cNvPr id="46" name="Body Level One…">
            <a:extLst>
              <a:ext uri="{FF2B5EF4-FFF2-40B4-BE49-F238E27FC236}">
                <a16:creationId xmlns:a16="http://schemas.microsoft.com/office/drawing/2014/main" id="{508C915C-51AD-8D43-9133-9DC04037C7DF}"/>
              </a:ext>
            </a:extLst>
          </p:cNvPr>
          <p:cNvSpPr txBox="1">
            <a:spLocks noGrp="1"/>
          </p:cNvSpPr>
          <p:nvPr>
            <p:ph type="body" sz="quarter" idx="13" hasCustomPrompt="1"/>
          </p:nvPr>
        </p:nvSpPr>
        <p:spPr>
          <a:xfrm>
            <a:off x="14246818" y="7460834"/>
            <a:ext cx="8225558" cy="564257"/>
          </a:xfrm>
          <a:prstGeom prst="rect">
            <a:avLst/>
          </a:prstGeom>
        </p:spPr>
        <p:txBody>
          <a:bodyPr anchor="t"/>
          <a:lstStyle>
            <a:lvl1pPr marL="0" indent="0">
              <a:spcBef>
                <a:spcPts val="0"/>
              </a:spcBef>
              <a:buClrTx/>
              <a:buSzTx/>
              <a:buNone/>
              <a:defRPr sz="3000" b="0" i="0">
                <a:solidFill>
                  <a:srgbClr val="00263A"/>
                </a:solidFill>
                <a:latin typeface="Proxima Nova Alt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Tema 5</a:t>
            </a:r>
            <a:endParaRPr dirty="0"/>
          </a:p>
        </p:txBody>
      </p:sp>
      <p:sp>
        <p:nvSpPr>
          <p:cNvPr id="47" name="Body Level One…">
            <a:extLst>
              <a:ext uri="{FF2B5EF4-FFF2-40B4-BE49-F238E27FC236}">
                <a16:creationId xmlns:a16="http://schemas.microsoft.com/office/drawing/2014/main" id="{D12EAC1D-B5E8-4C40-94FA-D95B61DAB410}"/>
              </a:ext>
            </a:extLst>
          </p:cNvPr>
          <p:cNvSpPr txBox="1">
            <a:spLocks noGrp="1"/>
          </p:cNvSpPr>
          <p:nvPr>
            <p:ph type="body" sz="quarter" idx="14" hasCustomPrompt="1"/>
          </p:nvPr>
        </p:nvSpPr>
        <p:spPr>
          <a:xfrm>
            <a:off x="14246818" y="8647377"/>
            <a:ext cx="8225558" cy="564257"/>
          </a:xfrm>
          <a:prstGeom prst="rect">
            <a:avLst/>
          </a:prstGeom>
        </p:spPr>
        <p:txBody>
          <a:bodyPr anchor="t"/>
          <a:lstStyle>
            <a:lvl1pPr marL="0" indent="0">
              <a:spcBef>
                <a:spcPts val="0"/>
              </a:spcBef>
              <a:buClrTx/>
              <a:buSzTx/>
              <a:buNone/>
              <a:defRPr sz="3000" b="0" i="0">
                <a:solidFill>
                  <a:srgbClr val="00263A"/>
                </a:solidFill>
                <a:latin typeface="Proxima Nova Alt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Tema 6</a:t>
            </a:r>
            <a:endParaRPr dirty="0"/>
          </a:p>
        </p:txBody>
      </p:sp>
      <p:sp>
        <p:nvSpPr>
          <p:cNvPr id="48" name="Body Level One…">
            <a:extLst>
              <a:ext uri="{FF2B5EF4-FFF2-40B4-BE49-F238E27FC236}">
                <a16:creationId xmlns:a16="http://schemas.microsoft.com/office/drawing/2014/main" id="{B0F18B07-99B6-E841-82A3-00EEE0F0CA3F}"/>
              </a:ext>
            </a:extLst>
          </p:cNvPr>
          <p:cNvSpPr txBox="1">
            <a:spLocks noGrp="1"/>
          </p:cNvSpPr>
          <p:nvPr>
            <p:ph type="body" sz="quarter" idx="15" hasCustomPrompt="1"/>
          </p:nvPr>
        </p:nvSpPr>
        <p:spPr>
          <a:xfrm>
            <a:off x="14246818" y="9833920"/>
            <a:ext cx="8225558" cy="564257"/>
          </a:xfrm>
          <a:prstGeom prst="rect">
            <a:avLst/>
          </a:prstGeom>
        </p:spPr>
        <p:txBody>
          <a:bodyPr anchor="t"/>
          <a:lstStyle>
            <a:lvl1pPr marL="0" indent="0">
              <a:spcBef>
                <a:spcPts val="0"/>
              </a:spcBef>
              <a:buClrTx/>
              <a:buSzTx/>
              <a:buNone/>
              <a:defRPr sz="3000" b="0" i="0">
                <a:solidFill>
                  <a:srgbClr val="00263A"/>
                </a:solidFill>
                <a:latin typeface="Proxima Nova Alt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Tema 7</a:t>
            </a:r>
            <a:endParaRPr dirty="0"/>
          </a:p>
        </p:txBody>
      </p:sp>
      <p:sp>
        <p:nvSpPr>
          <p:cNvPr id="49" name="Body Level One…">
            <a:extLst>
              <a:ext uri="{FF2B5EF4-FFF2-40B4-BE49-F238E27FC236}">
                <a16:creationId xmlns:a16="http://schemas.microsoft.com/office/drawing/2014/main" id="{61B54724-07A9-F74A-BC94-317E51171922}"/>
              </a:ext>
            </a:extLst>
          </p:cNvPr>
          <p:cNvSpPr txBox="1">
            <a:spLocks noGrp="1"/>
          </p:cNvSpPr>
          <p:nvPr>
            <p:ph type="body" sz="quarter" idx="16" hasCustomPrompt="1"/>
          </p:nvPr>
        </p:nvSpPr>
        <p:spPr>
          <a:xfrm>
            <a:off x="14246818" y="11020462"/>
            <a:ext cx="8225558" cy="564257"/>
          </a:xfrm>
          <a:prstGeom prst="rect">
            <a:avLst/>
          </a:prstGeom>
        </p:spPr>
        <p:txBody>
          <a:bodyPr anchor="t"/>
          <a:lstStyle>
            <a:lvl1pPr marL="0" indent="0">
              <a:spcBef>
                <a:spcPts val="0"/>
              </a:spcBef>
              <a:buClrTx/>
              <a:buSzTx/>
              <a:buNone/>
              <a:defRPr sz="3000" b="0" i="0">
                <a:solidFill>
                  <a:srgbClr val="00263A"/>
                </a:solidFill>
                <a:latin typeface="Proxima Nova Alt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Tema 8</a:t>
            </a:r>
            <a:endParaRPr dirty="0"/>
          </a:p>
        </p:txBody>
      </p:sp>
      <p:sp>
        <p:nvSpPr>
          <p:cNvPr id="51" name="Body Level One…">
            <a:extLst>
              <a:ext uri="{FF2B5EF4-FFF2-40B4-BE49-F238E27FC236}">
                <a16:creationId xmlns:a16="http://schemas.microsoft.com/office/drawing/2014/main" id="{46E7602B-DF6D-7848-B20F-77C7AD68A1BC}"/>
              </a:ext>
            </a:extLst>
          </p:cNvPr>
          <p:cNvSpPr txBox="1">
            <a:spLocks noGrp="1"/>
          </p:cNvSpPr>
          <p:nvPr>
            <p:ph type="body" sz="quarter" idx="18" hasCustomPrompt="1"/>
          </p:nvPr>
        </p:nvSpPr>
        <p:spPr>
          <a:xfrm>
            <a:off x="2241804" y="8626694"/>
            <a:ext cx="502624" cy="564257"/>
          </a:xfrm>
          <a:prstGeom prst="rect">
            <a:avLst/>
          </a:prstGeom>
        </p:spPr>
        <p:txBody>
          <a:bodyPr anchor="ctr">
            <a:noAutofit/>
          </a:bodyPr>
          <a:lstStyle>
            <a:lvl1pPr marL="0" indent="0" algn="r">
              <a:spcBef>
                <a:spcPts val="0"/>
              </a:spcBef>
              <a:buClrTx/>
              <a:buSzTx/>
              <a:buNone/>
              <a:defRPr sz="4400" b="1" i="0">
                <a:solidFill>
                  <a:srgbClr val="002539"/>
                </a:solidFill>
                <a:latin typeface="Proxima Nova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2</a:t>
            </a:r>
            <a:endParaRPr dirty="0"/>
          </a:p>
        </p:txBody>
      </p:sp>
      <p:sp>
        <p:nvSpPr>
          <p:cNvPr id="52" name="Body Level One…">
            <a:extLst>
              <a:ext uri="{FF2B5EF4-FFF2-40B4-BE49-F238E27FC236}">
                <a16:creationId xmlns:a16="http://schemas.microsoft.com/office/drawing/2014/main" id="{4CC2C804-A0F2-8243-82C6-0B13390F7093}"/>
              </a:ext>
            </a:extLst>
          </p:cNvPr>
          <p:cNvSpPr txBox="1">
            <a:spLocks noGrp="1"/>
          </p:cNvSpPr>
          <p:nvPr>
            <p:ph type="body" sz="quarter" idx="19" hasCustomPrompt="1"/>
          </p:nvPr>
        </p:nvSpPr>
        <p:spPr>
          <a:xfrm>
            <a:off x="2241804" y="9815414"/>
            <a:ext cx="502624" cy="564257"/>
          </a:xfrm>
          <a:prstGeom prst="rect">
            <a:avLst/>
          </a:prstGeom>
        </p:spPr>
        <p:txBody>
          <a:bodyPr anchor="ctr">
            <a:noAutofit/>
          </a:bodyPr>
          <a:lstStyle>
            <a:lvl1pPr marL="0" indent="0" algn="r">
              <a:spcBef>
                <a:spcPts val="0"/>
              </a:spcBef>
              <a:buClrTx/>
              <a:buSzTx/>
              <a:buNone/>
              <a:defRPr sz="4400" b="1" i="0">
                <a:solidFill>
                  <a:srgbClr val="002539"/>
                </a:solidFill>
                <a:latin typeface="Proxima Nova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3</a:t>
            </a:r>
            <a:endParaRPr dirty="0"/>
          </a:p>
        </p:txBody>
      </p:sp>
      <p:sp>
        <p:nvSpPr>
          <p:cNvPr id="53" name="Body Level One…">
            <a:extLst>
              <a:ext uri="{FF2B5EF4-FFF2-40B4-BE49-F238E27FC236}">
                <a16:creationId xmlns:a16="http://schemas.microsoft.com/office/drawing/2014/main" id="{F517B40E-D2F6-CF49-9112-948B1CFA0930}"/>
              </a:ext>
            </a:extLst>
          </p:cNvPr>
          <p:cNvSpPr txBox="1">
            <a:spLocks noGrp="1"/>
          </p:cNvSpPr>
          <p:nvPr>
            <p:ph type="body" sz="quarter" idx="20" hasCustomPrompt="1"/>
          </p:nvPr>
        </p:nvSpPr>
        <p:spPr>
          <a:xfrm>
            <a:off x="2241804" y="11004134"/>
            <a:ext cx="502624" cy="564257"/>
          </a:xfrm>
          <a:prstGeom prst="rect">
            <a:avLst/>
          </a:prstGeom>
        </p:spPr>
        <p:txBody>
          <a:bodyPr anchor="ctr">
            <a:noAutofit/>
          </a:bodyPr>
          <a:lstStyle>
            <a:lvl1pPr marL="0" indent="0" algn="r">
              <a:spcBef>
                <a:spcPts val="0"/>
              </a:spcBef>
              <a:buClrTx/>
              <a:buSzTx/>
              <a:buNone/>
              <a:defRPr sz="4400" b="1" i="0">
                <a:solidFill>
                  <a:srgbClr val="002539"/>
                </a:solidFill>
                <a:latin typeface="Proxima Nova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4</a:t>
            </a:r>
            <a:endParaRPr dirty="0"/>
          </a:p>
        </p:txBody>
      </p:sp>
      <p:sp>
        <p:nvSpPr>
          <p:cNvPr id="54" name="Body Level One…">
            <a:extLst>
              <a:ext uri="{FF2B5EF4-FFF2-40B4-BE49-F238E27FC236}">
                <a16:creationId xmlns:a16="http://schemas.microsoft.com/office/drawing/2014/main" id="{31A64385-BA4B-2B44-AB9D-CE1643BC4E5A}"/>
              </a:ext>
            </a:extLst>
          </p:cNvPr>
          <p:cNvSpPr txBox="1">
            <a:spLocks noGrp="1"/>
          </p:cNvSpPr>
          <p:nvPr>
            <p:ph type="body" sz="quarter" idx="21" hasCustomPrompt="1"/>
          </p:nvPr>
        </p:nvSpPr>
        <p:spPr>
          <a:xfrm>
            <a:off x="13466312" y="7437974"/>
            <a:ext cx="502624" cy="564257"/>
          </a:xfrm>
          <a:prstGeom prst="rect">
            <a:avLst/>
          </a:prstGeom>
        </p:spPr>
        <p:txBody>
          <a:bodyPr anchor="ctr">
            <a:noAutofit/>
          </a:bodyPr>
          <a:lstStyle>
            <a:lvl1pPr marL="0" indent="0" algn="r">
              <a:spcBef>
                <a:spcPts val="0"/>
              </a:spcBef>
              <a:buClrTx/>
              <a:buSzTx/>
              <a:buNone/>
              <a:defRPr sz="4400" b="1" i="0">
                <a:solidFill>
                  <a:srgbClr val="002539"/>
                </a:solidFill>
                <a:latin typeface="Proxima Nova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5</a:t>
            </a:r>
            <a:endParaRPr dirty="0"/>
          </a:p>
        </p:txBody>
      </p:sp>
      <p:sp>
        <p:nvSpPr>
          <p:cNvPr id="55" name="Body Level One…">
            <a:extLst>
              <a:ext uri="{FF2B5EF4-FFF2-40B4-BE49-F238E27FC236}">
                <a16:creationId xmlns:a16="http://schemas.microsoft.com/office/drawing/2014/main" id="{2C28E36C-AD85-4C40-A96A-F8409A76EA24}"/>
              </a:ext>
            </a:extLst>
          </p:cNvPr>
          <p:cNvSpPr txBox="1">
            <a:spLocks noGrp="1"/>
          </p:cNvSpPr>
          <p:nvPr>
            <p:ph type="body" sz="quarter" idx="22" hasCustomPrompt="1"/>
          </p:nvPr>
        </p:nvSpPr>
        <p:spPr>
          <a:xfrm>
            <a:off x="13466312" y="8626694"/>
            <a:ext cx="502624" cy="564257"/>
          </a:xfrm>
          <a:prstGeom prst="rect">
            <a:avLst/>
          </a:prstGeom>
        </p:spPr>
        <p:txBody>
          <a:bodyPr anchor="ctr">
            <a:noAutofit/>
          </a:bodyPr>
          <a:lstStyle>
            <a:lvl1pPr marL="0" indent="0" algn="r">
              <a:spcBef>
                <a:spcPts val="0"/>
              </a:spcBef>
              <a:buClrTx/>
              <a:buSzTx/>
              <a:buNone/>
              <a:defRPr sz="4400" b="1" i="0">
                <a:solidFill>
                  <a:srgbClr val="002539"/>
                </a:solidFill>
                <a:latin typeface="Proxima Nova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6</a:t>
            </a:r>
            <a:endParaRPr dirty="0"/>
          </a:p>
        </p:txBody>
      </p:sp>
      <p:sp>
        <p:nvSpPr>
          <p:cNvPr id="56" name="Body Level One…">
            <a:extLst>
              <a:ext uri="{FF2B5EF4-FFF2-40B4-BE49-F238E27FC236}">
                <a16:creationId xmlns:a16="http://schemas.microsoft.com/office/drawing/2014/main" id="{C4BFFA09-674F-F44D-90FE-2F7FA87A08F2}"/>
              </a:ext>
            </a:extLst>
          </p:cNvPr>
          <p:cNvSpPr txBox="1">
            <a:spLocks noGrp="1"/>
          </p:cNvSpPr>
          <p:nvPr>
            <p:ph type="body" sz="quarter" idx="23" hasCustomPrompt="1"/>
          </p:nvPr>
        </p:nvSpPr>
        <p:spPr>
          <a:xfrm>
            <a:off x="13466312" y="9815414"/>
            <a:ext cx="502624" cy="564257"/>
          </a:xfrm>
          <a:prstGeom prst="rect">
            <a:avLst/>
          </a:prstGeom>
        </p:spPr>
        <p:txBody>
          <a:bodyPr anchor="ctr">
            <a:noAutofit/>
          </a:bodyPr>
          <a:lstStyle>
            <a:lvl1pPr marL="0" indent="0" algn="r">
              <a:spcBef>
                <a:spcPts val="0"/>
              </a:spcBef>
              <a:buClrTx/>
              <a:buSzTx/>
              <a:buNone/>
              <a:defRPr sz="4400" b="1" i="0">
                <a:solidFill>
                  <a:srgbClr val="002539"/>
                </a:solidFill>
                <a:latin typeface="Proxima Nova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7</a:t>
            </a:r>
            <a:endParaRPr dirty="0"/>
          </a:p>
        </p:txBody>
      </p:sp>
      <p:sp>
        <p:nvSpPr>
          <p:cNvPr id="57" name="Body Level One…">
            <a:extLst>
              <a:ext uri="{FF2B5EF4-FFF2-40B4-BE49-F238E27FC236}">
                <a16:creationId xmlns:a16="http://schemas.microsoft.com/office/drawing/2014/main" id="{834985FD-D82B-D24A-B040-3F02F73D916F}"/>
              </a:ext>
            </a:extLst>
          </p:cNvPr>
          <p:cNvSpPr txBox="1">
            <a:spLocks noGrp="1"/>
          </p:cNvSpPr>
          <p:nvPr>
            <p:ph type="body" sz="quarter" idx="24" hasCustomPrompt="1"/>
          </p:nvPr>
        </p:nvSpPr>
        <p:spPr>
          <a:xfrm>
            <a:off x="13466312" y="11004134"/>
            <a:ext cx="502624" cy="564257"/>
          </a:xfrm>
          <a:prstGeom prst="rect">
            <a:avLst/>
          </a:prstGeom>
        </p:spPr>
        <p:txBody>
          <a:bodyPr anchor="ctr">
            <a:noAutofit/>
          </a:bodyPr>
          <a:lstStyle>
            <a:lvl1pPr marL="0" indent="0" algn="r">
              <a:spcBef>
                <a:spcPts val="0"/>
              </a:spcBef>
              <a:buClrTx/>
              <a:buSzTx/>
              <a:buNone/>
              <a:defRPr sz="4400" b="1" i="0">
                <a:solidFill>
                  <a:srgbClr val="002539"/>
                </a:solidFill>
                <a:latin typeface="Proxima Nova Rg" panose="02000506030000020004" pitchFamily="2" charset="77"/>
                <a:ea typeface="+mj-ea"/>
                <a:cs typeface="+mj-cs"/>
                <a:sym typeface="Proxima Nova"/>
              </a:defRPr>
            </a:lvl1pPr>
            <a:lvl2pPr marL="0" indent="0">
              <a:spcBef>
                <a:spcPts val="0"/>
              </a:spcBef>
              <a:buClrTx/>
              <a:buSzTx/>
              <a:buNone/>
              <a:defRPr sz="3000">
                <a:latin typeface="+mj-lt"/>
                <a:ea typeface="+mj-ea"/>
                <a:cs typeface="+mj-cs"/>
                <a:sym typeface="Proxima Nova"/>
              </a:defRPr>
            </a:lvl2pPr>
            <a:lvl3pPr marL="0" indent="0">
              <a:spcBef>
                <a:spcPts val="0"/>
              </a:spcBef>
              <a:buClrTx/>
              <a:buSzTx/>
              <a:buNone/>
              <a:defRPr sz="3000">
                <a:latin typeface="+mj-lt"/>
                <a:ea typeface="+mj-ea"/>
                <a:cs typeface="+mj-cs"/>
                <a:sym typeface="Proxima Nova"/>
              </a:defRPr>
            </a:lvl3pPr>
            <a:lvl4pPr marL="0" indent="0">
              <a:spcBef>
                <a:spcPts val="0"/>
              </a:spcBef>
              <a:buClrTx/>
              <a:buSzTx/>
              <a:buNone/>
              <a:defRPr sz="3000">
                <a:latin typeface="+mj-lt"/>
                <a:ea typeface="+mj-ea"/>
                <a:cs typeface="+mj-cs"/>
                <a:sym typeface="Proxima Nova"/>
              </a:defRPr>
            </a:lvl4pPr>
            <a:lvl5pPr marL="0" indent="0">
              <a:spcBef>
                <a:spcPts val="0"/>
              </a:spcBef>
              <a:buClrTx/>
              <a:buSzTx/>
              <a:buNone/>
              <a:defRPr sz="3000">
                <a:latin typeface="+mj-lt"/>
                <a:ea typeface="+mj-ea"/>
                <a:cs typeface="+mj-cs"/>
                <a:sym typeface="Proxima Nova"/>
              </a:defRPr>
            </a:lvl5pPr>
          </a:lstStyle>
          <a:p>
            <a:r>
              <a:rPr lang="es-ES" dirty="0"/>
              <a:t>8</a:t>
            </a:r>
            <a:endParaRPr dirty="0"/>
          </a:p>
        </p:txBody>
      </p:sp>
      <p:pic>
        <p:nvPicPr>
          <p:cNvPr id="31" name="pasted-image.pdf">
            <a:extLst>
              <a:ext uri="{FF2B5EF4-FFF2-40B4-BE49-F238E27FC236}">
                <a16:creationId xmlns:a16="http://schemas.microsoft.com/office/drawing/2014/main" id="{5A98162B-8CB7-7F2C-4A46-AAADC039DF36}"/>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35" name="Slide Number">
            <a:extLst>
              <a:ext uri="{FF2B5EF4-FFF2-40B4-BE49-F238E27FC236}">
                <a16:creationId xmlns:a16="http://schemas.microsoft.com/office/drawing/2014/main" id="{50F3485F-D60D-33E6-FCEF-4023B3BC58FE}"/>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Tree>
    <p:extLst>
      <p:ext uri="{BB962C8B-B14F-4D97-AF65-F5344CB8AC3E}">
        <p14:creationId xmlns:p14="http://schemas.microsoft.com/office/powerpoint/2010/main" val="1472249507"/>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portadillas-fotos">
    <p:spTree>
      <p:nvGrpSpPr>
        <p:cNvPr id="1" name=""/>
        <p:cNvGrpSpPr/>
        <p:nvPr/>
      </p:nvGrpSpPr>
      <p:grpSpPr>
        <a:xfrm>
          <a:off x="0" y="0"/>
          <a:ext cx="0" cy="0"/>
          <a:chOff x="0" y="0"/>
          <a:chExt cx="0" cy="0"/>
        </a:xfrm>
      </p:grpSpPr>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Portadilla">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F57D233-A6B5-0E18-DEE8-F263AD75CD7B}"/>
              </a:ext>
            </a:extLst>
          </p:cNvPr>
          <p:cNvSpPr/>
          <p:nvPr userDrawn="1"/>
        </p:nvSpPr>
        <p:spPr>
          <a:xfrm>
            <a:off x="0" y="1"/>
            <a:ext cx="24383999" cy="13716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2524773130"/>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exto izquierda tablas derecha">
    <p:spTree>
      <p:nvGrpSpPr>
        <p:cNvPr id="1" name=""/>
        <p:cNvGrpSpPr/>
        <p:nvPr/>
      </p:nvGrpSpPr>
      <p:grpSpPr>
        <a:xfrm>
          <a:off x="0" y="0"/>
          <a:ext cx="0" cy="0"/>
          <a:chOff x="0" y="0"/>
          <a:chExt cx="0" cy="0"/>
        </a:xfrm>
      </p:grpSpPr>
      <p:sp>
        <p:nvSpPr>
          <p:cNvPr id="190" name="Body Level One…"/>
          <p:cNvSpPr txBox="1">
            <a:spLocks noGrp="1"/>
          </p:cNvSpPr>
          <p:nvPr>
            <p:ph type="body" sz="half" idx="1" hasCustomPrompt="1"/>
          </p:nvPr>
        </p:nvSpPr>
        <p:spPr>
          <a:xfrm>
            <a:off x="2241804" y="3149601"/>
            <a:ext cx="10458552" cy="8558116"/>
          </a:xfrm>
          <a:prstGeom prst="rect">
            <a:avLst/>
          </a:prstGeom>
        </p:spPr>
        <p:txBody>
          <a:bodyPr anchor="t"/>
          <a:lstStyle>
            <a:lvl1pPr marL="396874" indent="-396874">
              <a:defRPr sz="2400" b="0" i="0">
                <a:solidFill>
                  <a:srgbClr val="000000"/>
                </a:solidFill>
                <a:latin typeface="Proxima Nova Alt Lt" panose="02000506030000020004" pitchFamily="2" charset="77"/>
              </a:defRPr>
            </a:lvl1pPr>
            <a:lvl2pPr marL="1031875" indent="-396875">
              <a:defRPr sz="3000"/>
            </a:lvl2pPr>
            <a:lvl3pPr marL="1666875" indent="-396875">
              <a:defRPr sz="3000"/>
            </a:lvl3pPr>
            <a:lvl4pPr marL="2301875" indent="-396875">
              <a:defRPr sz="3000"/>
            </a:lvl4pPr>
            <a:lvl5pPr marL="2936875" indent="-396875">
              <a:defRPr sz="3000"/>
            </a:lvl5pPr>
          </a:lstStyle>
          <a:p>
            <a:r>
              <a:rPr dirty="0"/>
              <a:t>Body Level One</a:t>
            </a:r>
          </a:p>
          <a:p>
            <a:pPr lvl="0"/>
            <a:r>
              <a:rPr dirty="0"/>
              <a:t>Body Level Two</a:t>
            </a:r>
          </a:p>
          <a:p>
            <a:pPr lvl="0"/>
            <a:r>
              <a:rPr dirty="0"/>
              <a:t>Body Level Three</a:t>
            </a:r>
          </a:p>
          <a:p>
            <a:pPr lvl="0"/>
            <a:r>
              <a:rPr dirty="0"/>
              <a:t>Body Level Four</a:t>
            </a:r>
          </a:p>
          <a:p>
            <a:pPr lvl="0"/>
            <a:r>
              <a:rPr dirty="0"/>
              <a:t>Body Level Five</a:t>
            </a:r>
          </a:p>
        </p:txBody>
      </p:sp>
      <p:sp>
        <p:nvSpPr>
          <p:cNvPr id="13" name="Table Placeholder 2">
            <a:extLst>
              <a:ext uri="{FF2B5EF4-FFF2-40B4-BE49-F238E27FC236}">
                <a16:creationId xmlns:a16="http://schemas.microsoft.com/office/drawing/2014/main" id="{CA0D5AA2-AFD9-FE4F-9186-BDEFFD89D7E1}"/>
              </a:ext>
            </a:extLst>
          </p:cNvPr>
          <p:cNvSpPr>
            <a:spLocks noGrp="1"/>
          </p:cNvSpPr>
          <p:nvPr>
            <p:ph type="tbl" sz="quarter" idx="17"/>
          </p:nvPr>
        </p:nvSpPr>
        <p:spPr>
          <a:xfrm>
            <a:off x="12936538" y="3149601"/>
            <a:ext cx="9732963" cy="2685739"/>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una tabla</a:t>
            </a:r>
            <a:endParaRPr lang="en-MX" dirty="0"/>
          </a:p>
        </p:txBody>
      </p:sp>
      <p:sp>
        <p:nvSpPr>
          <p:cNvPr id="14" name="Table Placeholder 2">
            <a:extLst>
              <a:ext uri="{FF2B5EF4-FFF2-40B4-BE49-F238E27FC236}">
                <a16:creationId xmlns:a16="http://schemas.microsoft.com/office/drawing/2014/main" id="{DE1BBF93-2A57-DB4E-B7F4-DEDEE0FF2C90}"/>
              </a:ext>
            </a:extLst>
          </p:cNvPr>
          <p:cNvSpPr>
            <a:spLocks noGrp="1"/>
          </p:cNvSpPr>
          <p:nvPr>
            <p:ph type="tbl" sz="quarter" idx="18"/>
          </p:nvPr>
        </p:nvSpPr>
        <p:spPr>
          <a:xfrm>
            <a:off x="12936538" y="6085789"/>
            <a:ext cx="9732963" cy="2685739"/>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una tabla</a:t>
            </a:r>
            <a:endParaRPr lang="en-MX"/>
          </a:p>
        </p:txBody>
      </p:sp>
      <p:sp>
        <p:nvSpPr>
          <p:cNvPr id="15" name="Table Placeholder 2">
            <a:extLst>
              <a:ext uri="{FF2B5EF4-FFF2-40B4-BE49-F238E27FC236}">
                <a16:creationId xmlns:a16="http://schemas.microsoft.com/office/drawing/2014/main" id="{5941A427-8313-C144-8801-2940EAFF9EAA}"/>
              </a:ext>
            </a:extLst>
          </p:cNvPr>
          <p:cNvSpPr>
            <a:spLocks noGrp="1"/>
          </p:cNvSpPr>
          <p:nvPr>
            <p:ph type="tbl" sz="quarter" idx="19"/>
          </p:nvPr>
        </p:nvSpPr>
        <p:spPr>
          <a:xfrm>
            <a:off x="12936538" y="9021977"/>
            <a:ext cx="9732963" cy="2685739"/>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una tabla</a:t>
            </a:r>
            <a:endParaRPr lang="en-MX"/>
          </a:p>
        </p:txBody>
      </p:sp>
      <p:pic>
        <p:nvPicPr>
          <p:cNvPr id="21" name="pasted-image.pdf">
            <a:extLst>
              <a:ext uri="{FF2B5EF4-FFF2-40B4-BE49-F238E27FC236}">
                <a16:creationId xmlns:a16="http://schemas.microsoft.com/office/drawing/2014/main" id="{561796D2-354F-030E-8186-CA5808078F69}"/>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26" name="Slide Number">
            <a:extLst>
              <a:ext uri="{FF2B5EF4-FFF2-40B4-BE49-F238E27FC236}">
                <a16:creationId xmlns:a16="http://schemas.microsoft.com/office/drawing/2014/main" id="{57EBA949-1AC1-AFBF-526B-B499700B29A8}"/>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9" name="Title Text">
            <a:extLst>
              <a:ext uri="{FF2B5EF4-FFF2-40B4-BE49-F238E27FC236}">
                <a16:creationId xmlns:a16="http://schemas.microsoft.com/office/drawing/2014/main" id="{952F0F76-D729-104E-CE32-B0863606C5EA}"/>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30" name="Title Text">
            <a:extLst>
              <a:ext uri="{FF2B5EF4-FFF2-40B4-BE49-F238E27FC236}">
                <a16:creationId xmlns:a16="http://schemas.microsoft.com/office/drawing/2014/main" id="{DC7B9B65-FFA9-75ED-465C-0572C1212E81}"/>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3854109977"/>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Texto izquierda gráficos derecha">
    <p:spTree>
      <p:nvGrpSpPr>
        <p:cNvPr id="1" name=""/>
        <p:cNvGrpSpPr/>
        <p:nvPr/>
      </p:nvGrpSpPr>
      <p:grpSpPr>
        <a:xfrm>
          <a:off x="0" y="0"/>
          <a:ext cx="0" cy="0"/>
          <a:chOff x="0" y="0"/>
          <a:chExt cx="0" cy="0"/>
        </a:xfrm>
      </p:grpSpPr>
      <p:sp>
        <p:nvSpPr>
          <p:cNvPr id="16" name="Chart Placeholder 2">
            <a:extLst>
              <a:ext uri="{FF2B5EF4-FFF2-40B4-BE49-F238E27FC236}">
                <a16:creationId xmlns:a16="http://schemas.microsoft.com/office/drawing/2014/main" id="{36B1A70A-EB6F-3543-AAB4-5EAA29A63737}"/>
              </a:ext>
            </a:extLst>
          </p:cNvPr>
          <p:cNvSpPr>
            <a:spLocks noGrp="1"/>
          </p:cNvSpPr>
          <p:nvPr>
            <p:ph type="chart" sz="quarter" idx="20"/>
          </p:nvPr>
        </p:nvSpPr>
        <p:spPr>
          <a:xfrm>
            <a:off x="12936538" y="3149601"/>
            <a:ext cx="9732963" cy="2780158"/>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sp>
        <p:nvSpPr>
          <p:cNvPr id="17" name="Chart Placeholder 2">
            <a:extLst>
              <a:ext uri="{FF2B5EF4-FFF2-40B4-BE49-F238E27FC236}">
                <a16:creationId xmlns:a16="http://schemas.microsoft.com/office/drawing/2014/main" id="{B9787155-91DE-AB47-8682-FAA16D8CDAB1}"/>
              </a:ext>
            </a:extLst>
          </p:cNvPr>
          <p:cNvSpPr>
            <a:spLocks noGrp="1"/>
          </p:cNvSpPr>
          <p:nvPr>
            <p:ph type="chart" sz="quarter" idx="21"/>
          </p:nvPr>
        </p:nvSpPr>
        <p:spPr>
          <a:xfrm>
            <a:off x="12936538" y="6038580"/>
            <a:ext cx="9732963" cy="2780158"/>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sp>
        <p:nvSpPr>
          <p:cNvPr id="18" name="Chart Placeholder 2">
            <a:extLst>
              <a:ext uri="{FF2B5EF4-FFF2-40B4-BE49-F238E27FC236}">
                <a16:creationId xmlns:a16="http://schemas.microsoft.com/office/drawing/2014/main" id="{97617506-6E9B-D241-973C-046949E0330E}"/>
              </a:ext>
            </a:extLst>
          </p:cNvPr>
          <p:cNvSpPr>
            <a:spLocks noGrp="1"/>
          </p:cNvSpPr>
          <p:nvPr>
            <p:ph type="chart" sz="quarter" idx="22"/>
          </p:nvPr>
        </p:nvSpPr>
        <p:spPr>
          <a:xfrm>
            <a:off x="12936538" y="8927559"/>
            <a:ext cx="9732963" cy="2780158"/>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sp>
        <p:nvSpPr>
          <p:cNvPr id="190" name="Body Level One…"/>
          <p:cNvSpPr txBox="1">
            <a:spLocks noGrp="1"/>
          </p:cNvSpPr>
          <p:nvPr>
            <p:ph type="body" sz="half" idx="1" hasCustomPrompt="1"/>
          </p:nvPr>
        </p:nvSpPr>
        <p:spPr>
          <a:xfrm>
            <a:off x="2241804" y="3149601"/>
            <a:ext cx="10458552" cy="8558116"/>
          </a:xfrm>
          <a:prstGeom prst="rect">
            <a:avLst/>
          </a:prstGeom>
        </p:spPr>
        <p:txBody>
          <a:bodyPr anchor="t"/>
          <a:lstStyle>
            <a:lvl1pPr marL="396874" indent="-396874">
              <a:defRPr sz="3000">
                <a:solidFill>
                  <a:srgbClr val="000000"/>
                </a:solidFill>
              </a:defRPr>
            </a:lvl1pPr>
            <a:lvl2pPr marL="1031875" indent="-396875">
              <a:defRPr sz="3000"/>
            </a:lvl2pPr>
            <a:lvl3pPr marL="1666875" indent="-396875">
              <a:defRPr sz="3000"/>
            </a:lvl3pPr>
            <a:lvl4pPr marL="2301875" indent="-396875">
              <a:defRPr sz="3000"/>
            </a:lvl4pPr>
            <a:lvl5pPr marL="2936875" indent="-396875">
              <a:defRPr sz="3000"/>
            </a:lvl5pPr>
          </a:lstStyle>
          <a:p>
            <a:r>
              <a:rPr dirty="0"/>
              <a:t>Body Level One</a:t>
            </a:r>
          </a:p>
          <a:p>
            <a:pPr lvl="0"/>
            <a:r>
              <a:rPr dirty="0"/>
              <a:t>Body Level Two</a:t>
            </a:r>
          </a:p>
          <a:p>
            <a:pPr lvl="0"/>
            <a:r>
              <a:rPr dirty="0"/>
              <a:t>Body Level Three</a:t>
            </a:r>
          </a:p>
          <a:p>
            <a:pPr lvl="0"/>
            <a:r>
              <a:rPr dirty="0"/>
              <a:t>Body Level Four</a:t>
            </a:r>
          </a:p>
          <a:p>
            <a:pPr lvl="0"/>
            <a:r>
              <a:rPr dirty="0"/>
              <a:t>Body Level Five</a:t>
            </a:r>
          </a:p>
        </p:txBody>
      </p:sp>
      <p:pic>
        <p:nvPicPr>
          <p:cNvPr id="26" name="pasted-image.pdf">
            <a:extLst>
              <a:ext uri="{FF2B5EF4-FFF2-40B4-BE49-F238E27FC236}">
                <a16:creationId xmlns:a16="http://schemas.microsoft.com/office/drawing/2014/main" id="{F161CE82-E8DF-2868-032B-13792B6BE07E}"/>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31" name="Slide Number">
            <a:extLst>
              <a:ext uri="{FF2B5EF4-FFF2-40B4-BE49-F238E27FC236}">
                <a16:creationId xmlns:a16="http://schemas.microsoft.com/office/drawing/2014/main" id="{5942F87C-9DCF-869F-8352-4B50DDC428FE}"/>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34" name="Title Text">
            <a:extLst>
              <a:ext uri="{FF2B5EF4-FFF2-40B4-BE49-F238E27FC236}">
                <a16:creationId xmlns:a16="http://schemas.microsoft.com/office/drawing/2014/main" id="{96AE9939-2AF7-FF82-F48B-3DDEA6AD517A}"/>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35" name="Title Text">
            <a:extLst>
              <a:ext uri="{FF2B5EF4-FFF2-40B4-BE49-F238E27FC236}">
                <a16:creationId xmlns:a16="http://schemas.microsoft.com/office/drawing/2014/main" id="{27ECB8F9-E0AC-CB2D-7FD7-2E776A2DEF9C}"/>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971909352"/>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exto arriba Imagen abajo">
    <p:spTree>
      <p:nvGrpSpPr>
        <p:cNvPr id="1" name=""/>
        <p:cNvGrpSpPr/>
        <p:nvPr/>
      </p:nvGrpSpPr>
      <p:grpSpPr>
        <a:xfrm>
          <a:off x="0" y="0"/>
          <a:ext cx="0" cy="0"/>
          <a:chOff x="0" y="0"/>
          <a:chExt cx="0" cy="0"/>
        </a:xfrm>
      </p:grpSpPr>
      <p:sp>
        <p:nvSpPr>
          <p:cNvPr id="242" name="Body Level One…"/>
          <p:cNvSpPr txBox="1">
            <a:spLocks noGrp="1"/>
          </p:cNvSpPr>
          <p:nvPr>
            <p:ph type="body" sz="quarter" idx="1" hasCustomPrompt="1"/>
          </p:nvPr>
        </p:nvSpPr>
        <p:spPr>
          <a:xfrm>
            <a:off x="2246782" y="2957271"/>
            <a:ext cx="20422719" cy="1716314"/>
          </a:xfrm>
          <a:prstGeom prst="rect">
            <a:avLst/>
          </a:prstGeom>
        </p:spPr>
        <p:txBody>
          <a:bodyPr/>
          <a:lstStyle>
            <a:lvl1pPr marL="0" indent="0">
              <a:buNone/>
              <a:defRPr sz="3000" b="0" i="0">
                <a:solidFill>
                  <a:srgbClr val="000000"/>
                </a:solidFill>
                <a:latin typeface="Proxima Nova Alt Lt" panose="02000506030000020004" pitchFamily="2" charset="77"/>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corrido</a:t>
            </a:r>
            <a:endParaRPr dirty="0"/>
          </a:p>
        </p:txBody>
      </p:sp>
      <p:sp>
        <p:nvSpPr>
          <p:cNvPr id="248" name="Title Text"/>
          <p:cNvSpPr txBox="1">
            <a:spLocks noGrp="1"/>
          </p:cNvSpPr>
          <p:nvPr>
            <p:ph type="body" sz="quarter" idx="14" hasCustomPrompt="1"/>
          </p:nvPr>
        </p:nvSpPr>
        <p:spPr>
          <a:xfrm>
            <a:off x="2240472" y="5242071"/>
            <a:ext cx="9328044" cy="642242"/>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imagen</a:t>
            </a:r>
          </a:p>
        </p:txBody>
      </p:sp>
      <p:sp>
        <p:nvSpPr>
          <p:cNvPr id="250" name="Body Level One…"/>
          <p:cNvSpPr txBox="1">
            <a:spLocks noGrp="1"/>
          </p:cNvSpPr>
          <p:nvPr>
            <p:ph type="body" sz="quarter" idx="15" hasCustomPrompt="1"/>
          </p:nvPr>
        </p:nvSpPr>
        <p:spPr>
          <a:xfrm>
            <a:off x="2240472" y="11937748"/>
            <a:ext cx="13210061" cy="396983"/>
          </a:xfrm>
          <a:prstGeom prst="rect">
            <a:avLst/>
          </a:prstGeom>
        </p:spPr>
        <p:txBody>
          <a:bodyPr>
            <a:normAutofit/>
          </a:bodyPr>
          <a:lstStyle>
            <a:lvl1pPr marL="0" indent="0" defTabSz="330200">
              <a:spcBef>
                <a:spcPts val="2300"/>
              </a:spcBef>
              <a:buNone/>
              <a:defRPr sz="1800" b="0" i="0">
                <a:latin typeface="Proxima Nova Alt Lt" panose="02000506030000020004" pitchFamily="2" charset="77"/>
              </a:defRPr>
            </a:lvl1pPr>
            <a:lvl2pPr marL="412750" indent="-158750" defTabSz="330200">
              <a:spcBef>
                <a:spcPts val="2300"/>
              </a:spcBef>
              <a:defRPr sz="680"/>
            </a:lvl2pPr>
            <a:lvl3pPr marL="666750" indent="-158750" defTabSz="330200">
              <a:spcBef>
                <a:spcPts val="2300"/>
              </a:spcBef>
              <a:defRPr sz="680"/>
            </a:lvl3pPr>
            <a:lvl4pPr marL="920750" indent="-158750" defTabSz="330200">
              <a:spcBef>
                <a:spcPts val="2300"/>
              </a:spcBef>
              <a:defRPr sz="680"/>
            </a:lvl4pPr>
            <a:lvl5pPr marL="1174750" indent="-158750" defTabSz="330200">
              <a:spcBef>
                <a:spcPts val="2300"/>
              </a:spcBef>
              <a:defRPr sz="680"/>
            </a:lvl5pPr>
          </a:lstStyle>
          <a:p>
            <a:r>
              <a:rPr lang="es-ES" dirty="0"/>
              <a:t>Pie de foto</a:t>
            </a:r>
            <a:endParaRPr dirty="0"/>
          </a:p>
        </p:txBody>
      </p:sp>
      <p:sp>
        <p:nvSpPr>
          <p:cNvPr id="251" name="inserte-01.png"/>
          <p:cNvSpPr>
            <a:spLocks noGrp="1"/>
          </p:cNvSpPr>
          <p:nvPr>
            <p:ph type="pic" idx="16"/>
          </p:nvPr>
        </p:nvSpPr>
        <p:spPr>
          <a:xfrm>
            <a:off x="2240473" y="6221619"/>
            <a:ext cx="20422720" cy="5486098"/>
          </a:xfrm>
          <a:prstGeom prst="rect">
            <a:avLst/>
          </a:prstGeom>
        </p:spPr>
        <p:txBody>
          <a:bodyPr lIns="91439" tIns="45719" rIns="91439" bIns="45719" anchor="t">
            <a:noAutofit/>
          </a:bodyPr>
          <a:lstStyle>
            <a:lvl1pPr>
              <a:defRPr>
                <a:solidFill>
                  <a:srgbClr val="00263A"/>
                </a:solidFill>
              </a:defRPr>
            </a:lvl1pPr>
          </a:lstStyle>
          <a:p>
            <a:r>
              <a:rPr lang="es-ES"/>
              <a:t>Haga clic en el icono para agregar una imagen</a:t>
            </a:r>
            <a:endParaRPr/>
          </a:p>
        </p:txBody>
      </p:sp>
      <p:pic>
        <p:nvPicPr>
          <p:cNvPr id="19" name="pasted-image.pdf">
            <a:extLst>
              <a:ext uri="{FF2B5EF4-FFF2-40B4-BE49-F238E27FC236}">
                <a16:creationId xmlns:a16="http://schemas.microsoft.com/office/drawing/2014/main" id="{231CBD55-3BE1-99BB-CA74-BA48B460495B}"/>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22" name="Slide Number">
            <a:extLst>
              <a:ext uri="{FF2B5EF4-FFF2-40B4-BE49-F238E27FC236}">
                <a16:creationId xmlns:a16="http://schemas.microsoft.com/office/drawing/2014/main" id="{8DBD7AE3-E054-3860-C532-F6201B4476F7}"/>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3" name="Title Text">
            <a:extLst>
              <a:ext uri="{FF2B5EF4-FFF2-40B4-BE49-F238E27FC236}">
                <a16:creationId xmlns:a16="http://schemas.microsoft.com/office/drawing/2014/main" id="{488ECDB7-26B8-30D6-863B-0FBF30F259E6}"/>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4" name="Title Text">
            <a:extLst>
              <a:ext uri="{FF2B5EF4-FFF2-40B4-BE49-F238E27FC236}">
                <a16:creationId xmlns:a16="http://schemas.microsoft.com/office/drawing/2014/main" id="{7FD25FB1-4544-3832-62C0-DB35CEECA75F}"/>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585932042"/>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Dos cajas de texto izquierdo, ">
    <p:spTree>
      <p:nvGrpSpPr>
        <p:cNvPr id="1" name=""/>
        <p:cNvGrpSpPr/>
        <p:nvPr/>
      </p:nvGrpSpPr>
      <p:grpSpPr>
        <a:xfrm>
          <a:off x="0" y="0"/>
          <a:ext cx="0" cy="0"/>
          <a:chOff x="0" y="0"/>
          <a:chExt cx="0" cy="0"/>
        </a:xfrm>
      </p:grpSpPr>
      <p:sp>
        <p:nvSpPr>
          <p:cNvPr id="268" name="Body Level One…"/>
          <p:cNvSpPr txBox="1">
            <a:spLocks noGrp="1"/>
          </p:cNvSpPr>
          <p:nvPr>
            <p:ph type="body" sz="quarter" idx="16" hasCustomPrompt="1"/>
          </p:nvPr>
        </p:nvSpPr>
        <p:spPr>
          <a:xfrm>
            <a:off x="2241804" y="7559817"/>
            <a:ext cx="10453470" cy="4147898"/>
          </a:xfrm>
          <a:prstGeom prst="rect">
            <a:avLst/>
          </a:prstGeom>
        </p:spPr>
        <p:txBody>
          <a:bodyPr anchor="t">
            <a:normAutofit/>
          </a:bodyPr>
          <a:lstStyle>
            <a:lvl1pPr marL="297656" indent="-297656" defTabSz="619125">
              <a:spcBef>
                <a:spcPts val="4400"/>
              </a:spcBef>
              <a:defRPr sz="2400" b="0" i="0">
                <a:solidFill>
                  <a:srgbClr val="000000"/>
                </a:solidFill>
                <a:latin typeface="Proxima Nova Alt Lt" panose="02000506030000020004" pitchFamily="2" charset="77"/>
              </a:defRPr>
            </a:lvl1pPr>
            <a:lvl2pPr marL="773906" indent="-297656" defTabSz="619125">
              <a:spcBef>
                <a:spcPts val="4400"/>
              </a:spcBef>
              <a:defRPr sz="2250"/>
            </a:lvl2pPr>
            <a:lvl3pPr marL="1250156" indent="-297656" defTabSz="619125">
              <a:spcBef>
                <a:spcPts val="4400"/>
              </a:spcBef>
              <a:defRPr sz="2250"/>
            </a:lvl3pPr>
            <a:lvl4pPr marL="1726406" indent="-297656" defTabSz="619125">
              <a:spcBef>
                <a:spcPts val="4400"/>
              </a:spcBef>
              <a:defRPr sz="2250"/>
            </a:lvl4pPr>
            <a:lvl5pPr marL="2202656" indent="-297656" defTabSz="619125">
              <a:spcBef>
                <a:spcPts val="4400"/>
              </a:spcBef>
              <a:defRPr sz="2250"/>
            </a:lvl5pPr>
          </a:lstStyle>
          <a:p>
            <a:r>
              <a:rPr lang="es-ES" dirty="0"/>
              <a:t>Texto 1</a:t>
            </a:r>
          </a:p>
          <a:p>
            <a:r>
              <a:rPr lang="es-ES" dirty="0"/>
              <a:t>Texto 2</a:t>
            </a:r>
          </a:p>
          <a:p>
            <a:r>
              <a:rPr lang="es-ES" dirty="0"/>
              <a:t>Texto 3</a:t>
            </a:r>
            <a:endParaRPr dirty="0"/>
          </a:p>
        </p:txBody>
      </p:sp>
      <p:sp>
        <p:nvSpPr>
          <p:cNvPr id="23" name="Title Text">
            <a:extLst>
              <a:ext uri="{FF2B5EF4-FFF2-40B4-BE49-F238E27FC236}">
                <a16:creationId xmlns:a16="http://schemas.microsoft.com/office/drawing/2014/main" id="{2A05B0D9-52E5-8F3F-92A0-FA65A2406B50}"/>
              </a:ext>
            </a:extLst>
          </p:cNvPr>
          <p:cNvSpPr txBox="1">
            <a:spLocks noGrp="1"/>
          </p:cNvSpPr>
          <p:nvPr>
            <p:ph type="body" sz="quarter" idx="15" hasCustomPrompt="1"/>
          </p:nvPr>
        </p:nvSpPr>
        <p:spPr>
          <a:xfrm>
            <a:off x="12990986" y="7559816"/>
            <a:ext cx="9678515"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gráfica</a:t>
            </a:r>
          </a:p>
        </p:txBody>
      </p:sp>
      <p:sp>
        <p:nvSpPr>
          <p:cNvPr id="25" name="Chart Placeholder 2">
            <a:extLst>
              <a:ext uri="{FF2B5EF4-FFF2-40B4-BE49-F238E27FC236}">
                <a16:creationId xmlns:a16="http://schemas.microsoft.com/office/drawing/2014/main" id="{0040682D-177C-B6D3-C617-03B41A8043C5}"/>
              </a:ext>
            </a:extLst>
          </p:cNvPr>
          <p:cNvSpPr>
            <a:spLocks noGrp="1"/>
          </p:cNvSpPr>
          <p:nvPr>
            <p:ph type="chart" sz="quarter" idx="19"/>
          </p:nvPr>
        </p:nvSpPr>
        <p:spPr>
          <a:xfrm>
            <a:off x="12990986" y="8338072"/>
            <a:ext cx="9678515" cy="3369644"/>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sp>
        <p:nvSpPr>
          <p:cNvPr id="31" name="Body Level One…">
            <a:extLst>
              <a:ext uri="{FF2B5EF4-FFF2-40B4-BE49-F238E27FC236}">
                <a16:creationId xmlns:a16="http://schemas.microsoft.com/office/drawing/2014/main" id="{CFFE2AEC-36DA-6BE8-C098-3A45CB009EDB}"/>
              </a:ext>
            </a:extLst>
          </p:cNvPr>
          <p:cNvSpPr txBox="1">
            <a:spLocks noGrp="1"/>
          </p:cNvSpPr>
          <p:nvPr>
            <p:ph type="body" sz="quarter" idx="20" hasCustomPrompt="1"/>
          </p:nvPr>
        </p:nvSpPr>
        <p:spPr>
          <a:xfrm>
            <a:off x="2241804" y="3167303"/>
            <a:ext cx="10453470" cy="4147898"/>
          </a:xfrm>
          <a:prstGeom prst="rect">
            <a:avLst/>
          </a:prstGeom>
        </p:spPr>
        <p:txBody>
          <a:bodyPr anchor="t">
            <a:normAutofit/>
          </a:bodyPr>
          <a:lstStyle>
            <a:lvl1pPr marL="297656" indent="-297656" defTabSz="619125">
              <a:spcBef>
                <a:spcPts val="4400"/>
              </a:spcBef>
              <a:defRPr sz="2400" b="0" i="0">
                <a:solidFill>
                  <a:srgbClr val="000000"/>
                </a:solidFill>
                <a:latin typeface="Proxima Nova Alt Lt" panose="02000506030000020004" pitchFamily="2" charset="77"/>
              </a:defRPr>
            </a:lvl1pPr>
            <a:lvl2pPr marL="773906" indent="-297656" defTabSz="619125">
              <a:spcBef>
                <a:spcPts val="4400"/>
              </a:spcBef>
              <a:defRPr sz="2250"/>
            </a:lvl2pPr>
            <a:lvl3pPr marL="1250156" indent="-297656" defTabSz="619125">
              <a:spcBef>
                <a:spcPts val="4400"/>
              </a:spcBef>
              <a:defRPr sz="2250"/>
            </a:lvl3pPr>
            <a:lvl4pPr marL="1726406" indent="-297656" defTabSz="619125">
              <a:spcBef>
                <a:spcPts val="4400"/>
              </a:spcBef>
              <a:defRPr sz="2250"/>
            </a:lvl4pPr>
            <a:lvl5pPr marL="2202656" indent="-297656" defTabSz="619125">
              <a:spcBef>
                <a:spcPts val="4400"/>
              </a:spcBef>
              <a:defRPr sz="2250"/>
            </a:lvl5pPr>
          </a:lstStyle>
          <a:p>
            <a:r>
              <a:rPr lang="es-ES" dirty="0"/>
              <a:t>Texto 1</a:t>
            </a:r>
          </a:p>
          <a:p>
            <a:r>
              <a:rPr lang="es-ES" dirty="0"/>
              <a:t>Texto 2</a:t>
            </a:r>
          </a:p>
          <a:p>
            <a:r>
              <a:rPr lang="es-ES" dirty="0"/>
              <a:t>Texto 3</a:t>
            </a:r>
            <a:endParaRPr dirty="0"/>
          </a:p>
        </p:txBody>
      </p:sp>
      <p:sp>
        <p:nvSpPr>
          <p:cNvPr id="32" name="Title Text">
            <a:extLst>
              <a:ext uri="{FF2B5EF4-FFF2-40B4-BE49-F238E27FC236}">
                <a16:creationId xmlns:a16="http://schemas.microsoft.com/office/drawing/2014/main" id="{253D1EB9-1098-0C1C-C8B4-CD906DD0FBD1}"/>
              </a:ext>
            </a:extLst>
          </p:cNvPr>
          <p:cNvSpPr txBox="1">
            <a:spLocks noGrp="1"/>
          </p:cNvSpPr>
          <p:nvPr>
            <p:ph type="body" sz="quarter" idx="21" hasCustomPrompt="1"/>
          </p:nvPr>
        </p:nvSpPr>
        <p:spPr>
          <a:xfrm>
            <a:off x="12990986" y="3167302"/>
            <a:ext cx="9678515"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gráfica</a:t>
            </a:r>
          </a:p>
        </p:txBody>
      </p:sp>
      <p:sp>
        <p:nvSpPr>
          <p:cNvPr id="33" name="Chart Placeholder 2">
            <a:extLst>
              <a:ext uri="{FF2B5EF4-FFF2-40B4-BE49-F238E27FC236}">
                <a16:creationId xmlns:a16="http://schemas.microsoft.com/office/drawing/2014/main" id="{611FA3F0-7AA1-7300-8CC8-D584D0CD4520}"/>
              </a:ext>
            </a:extLst>
          </p:cNvPr>
          <p:cNvSpPr>
            <a:spLocks noGrp="1"/>
          </p:cNvSpPr>
          <p:nvPr>
            <p:ph type="chart" sz="quarter" idx="22"/>
          </p:nvPr>
        </p:nvSpPr>
        <p:spPr>
          <a:xfrm>
            <a:off x="12990986" y="3945558"/>
            <a:ext cx="9678515" cy="3369644"/>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pic>
        <p:nvPicPr>
          <p:cNvPr id="35" name="pasted-image.pdf">
            <a:extLst>
              <a:ext uri="{FF2B5EF4-FFF2-40B4-BE49-F238E27FC236}">
                <a16:creationId xmlns:a16="http://schemas.microsoft.com/office/drawing/2014/main" id="{2BF965A4-8345-B1B2-91D1-E89C3401D71E}"/>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36" name="Slide Number">
            <a:extLst>
              <a:ext uri="{FF2B5EF4-FFF2-40B4-BE49-F238E27FC236}">
                <a16:creationId xmlns:a16="http://schemas.microsoft.com/office/drawing/2014/main" id="{AE7BD528-4FF4-6E93-6C92-FEC51FD01F3D}"/>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37" name="Title Text">
            <a:extLst>
              <a:ext uri="{FF2B5EF4-FFF2-40B4-BE49-F238E27FC236}">
                <a16:creationId xmlns:a16="http://schemas.microsoft.com/office/drawing/2014/main" id="{D34168F2-CFB7-61AF-8AD8-2C2883F94A93}"/>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38" name="Title Text">
            <a:extLst>
              <a:ext uri="{FF2B5EF4-FFF2-40B4-BE49-F238E27FC236}">
                <a16:creationId xmlns:a16="http://schemas.microsoft.com/office/drawing/2014/main" id="{F286881F-D35A-C72B-FA9B-B89D347B3109}"/>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348410292"/>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Diagrama historial">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39BFF4CB-363C-B742-4305-7F4B52E5BACF}"/>
              </a:ext>
            </a:extLst>
          </p:cNvPr>
          <p:cNvSpPr/>
          <p:nvPr userDrawn="1"/>
        </p:nvSpPr>
        <p:spPr>
          <a:xfrm>
            <a:off x="2205619" y="5146990"/>
            <a:ext cx="3809296" cy="652364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79" name="Body Level One…"/>
          <p:cNvSpPr txBox="1">
            <a:spLocks noGrp="1"/>
          </p:cNvSpPr>
          <p:nvPr>
            <p:ph type="body" sz="quarter" idx="1" hasCustomPrompt="1"/>
          </p:nvPr>
        </p:nvSpPr>
        <p:spPr>
          <a:xfrm>
            <a:off x="2210308" y="3005365"/>
            <a:ext cx="20484592" cy="734609"/>
          </a:xfrm>
          <a:prstGeom prst="rect">
            <a:avLst/>
          </a:prstGeom>
        </p:spPr>
        <p:txBody>
          <a:bodyPr/>
          <a:lstStyle>
            <a:lvl1pPr marL="0" indent="0">
              <a:buNone/>
              <a:defRPr sz="2800" b="0" i="0">
                <a:solidFill>
                  <a:srgbClr val="000000"/>
                </a:solidFill>
                <a:latin typeface="Proxima Nova Alt Lt" panose="02000506030000020004" pitchFamily="2" charset="77"/>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corrido</a:t>
            </a:r>
            <a:endParaRPr dirty="0"/>
          </a:p>
        </p:txBody>
      </p:sp>
      <p:sp>
        <p:nvSpPr>
          <p:cNvPr id="290" name="Title Text"/>
          <p:cNvSpPr txBox="1">
            <a:spLocks noGrp="1"/>
          </p:cNvSpPr>
          <p:nvPr>
            <p:ph type="body" sz="quarter" idx="19" hasCustomPrompt="1"/>
          </p:nvPr>
        </p:nvSpPr>
        <p:spPr>
          <a:xfrm>
            <a:off x="2205618" y="4331593"/>
            <a:ext cx="3809296" cy="642242"/>
          </a:xfrm>
          <a:prstGeom prst="rect">
            <a:avLst/>
          </a:prstGeom>
        </p:spPr>
        <p:txBody>
          <a:bodyPr/>
          <a:lstStyle>
            <a:lvl1pPr marL="0" indent="0" algn="ctr">
              <a:spcBef>
                <a:spcPts val="0"/>
              </a:spcBef>
              <a:buClrTx/>
              <a:buSzTx/>
              <a:buNone/>
              <a:defRPr sz="2500" b="1" cap="none" spc="0">
                <a:solidFill>
                  <a:srgbClr val="00263A"/>
                </a:solidFill>
              </a:defRPr>
            </a:lvl1pPr>
          </a:lstStyle>
          <a:p>
            <a:r>
              <a:rPr lang="es-ES" dirty="0"/>
              <a:t>Título 1</a:t>
            </a:r>
          </a:p>
        </p:txBody>
      </p:sp>
      <p:sp>
        <p:nvSpPr>
          <p:cNvPr id="291" name="Title Text"/>
          <p:cNvSpPr txBox="1">
            <a:spLocks noGrp="1"/>
          </p:cNvSpPr>
          <p:nvPr>
            <p:ph type="body" sz="quarter" idx="20" hasCustomPrompt="1"/>
          </p:nvPr>
        </p:nvSpPr>
        <p:spPr>
          <a:xfrm>
            <a:off x="6376802" y="4331593"/>
            <a:ext cx="3809296" cy="642242"/>
          </a:xfrm>
          <a:prstGeom prst="rect">
            <a:avLst/>
          </a:prstGeom>
        </p:spPr>
        <p:txBody>
          <a:bodyPr/>
          <a:lstStyle>
            <a:lvl1pPr marL="0" indent="0" algn="ctr">
              <a:spcBef>
                <a:spcPts val="0"/>
              </a:spcBef>
              <a:buClrTx/>
              <a:buSzTx/>
              <a:buNone/>
              <a:defRPr sz="2500" b="1" cap="none" spc="0">
                <a:solidFill>
                  <a:srgbClr val="00263A"/>
                </a:solidFill>
              </a:defRPr>
            </a:lvl1pPr>
          </a:lstStyle>
          <a:p>
            <a:r>
              <a:rPr lang="es-ES" dirty="0"/>
              <a:t>Título 2</a:t>
            </a:r>
          </a:p>
        </p:txBody>
      </p:sp>
      <p:sp>
        <p:nvSpPr>
          <p:cNvPr id="292" name="Title Text"/>
          <p:cNvSpPr txBox="1">
            <a:spLocks noGrp="1"/>
          </p:cNvSpPr>
          <p:nvPr>
            <p:ph type="body" sz="quarter" idx="21" hasCustomPrompt="1"/>
          </p:nvPr>
        </p:nvSpPr>
        <p:spPr>
          <a:xfrm>
            <a:off x="10547986" y="4331593"/>
            <a:ext cx="3809296" cy="642242"/>
          </a:xfrm>
          <a:prstGeom prst="rect">
            <a:avLst/>
          </a:prstGeom>
        </p:spPr>
        <p:txBody>
          <a:bodyPr/>
          <a:lstStyle>
            <a:lvl1pPr marL="0" indent="0" algn="ctr">
              <a:spcBef>
                <a:spcPts val="0"/>
              </a:spcBef>
              <a:buClrTx/>
              <a:buSzTx/>
              <a:buNone/>
              <a:defRPr sz="2500" b="1" cap="none" spc="0">
                <a:solidFill>
                  <a:srgbClr val="00263A"/>
                </a:solidFill>
              </a:defRPr>
            </a:lvl1pPr>
          </a:lstStyle>
          <a:p>
            <a:r>
              <a:rPr lang="es-ES" dirty="0"/>
              <a:t>Título 3</a:t>
            </a:r>
          </a:p>
        </p:txBody>
      </p:sp>
      <p:sp>
        <p:nvSpPr>
          <p:cNvPr id="293" name="Title Text"/>
          <p:cNvSpPr txBox="1">
            <a:spLocks noGrp="1"/>
          </p:cNvSpPr>
          <p:nvPr>
            <p:ph type="body" sz="quarter" idx="22" hasCustomPrompt="1"/>
          </p:nvPr>
        </p:nvSpPr>
        <p:spPr>
          <a:xfrm>
            <a:off x="14719170" y="4331593"/>
            <a:ext cx="3809296" cy="642242"/>
          </a:xfrm>
          <a:prstGeom prst="rect">
            <a:avLst/>
          </a:prstGeom>
        </p:spPr>
        <p:txBody>
          <a:bodyPr/>
          <a:lstStyle>
            <a:lvl1pPr marL="0" indent="0" algn="ctr">
              <a:spcBef>
                <a:spcPts val="0"/>
              </a:spcBef>
              <a:buClrTx/>
              <a:buSzTx/>
              <a:buNone/>
              <a:defRPr sz="2500" b="1" cap="none" spc="0">
                <a:solidFill>
                  <a:srgbClr val="00263A"/>
                </a:solidFill>
              </a:defRPr>
            </a:lvl1pPr>
          </a:lstStyle>
          <a:p>
            <a:r>
              <a:rPr lang="es-ES" dirty="0"/>
              <a:t>Título 4</a:t>
            </a:r>
          </a:p>
        </p:txBody>
      </p:sp>
      <p:sp>
        <p:nvSpPr>
          <p:cNvPr id="294" name="Title Text"/>
          <p:cNvSpPr txBox="1">
            <a:spLocks noGrp="1"/>
          </p:cNvSpPr>
          <p:nvPr>
            <p:ph type="body" sz="quarter" idx="23" hasCustomPrompt="1"/>
          </p:nvPr>
        </p:nvSpPr>
        <p:spPr>
          <a:xfrm>
            <a:off x="18890355" y="4363560"/>
            <a:ext cx="3809296" cy="642242"/>
          </a:xfrm>
          <a:prstGeom prst="rect">
            <a:avLst/>
          </a:prstGeom>
        </p:spPr>
        <p:txBody>
          <a:bodyPr/>
          <a:lstStyle>
            <a:lvl1pPr marL="0" indent="0" algn="ctr">
              <a:spcBef>
                <a:spcPts val="0"/>
              </a:spcBef>
              <a:buClrTx/>
              <a:buSzTx/>
              <a:buNone/>
              <a:defRPr sz="2500" b="1" cap="none" spc="0">
                <a:solidFill>
                  <a:srgbClr val="00263A"/>
                </a:solidFill>
              </a:defRPr>
            </a:lvl1pPr>
          </a:lstStyle>
          <a:p>
            <a:r>
              <a:rPr lang="es-MX" dirty="0"/>
              <a:t>Título 5</a:t>
            </a:r>
          </a:p>
        </p:txBody>
      </p:sp>
      <p:sp>
        <p:nvSpPr>
          <p:cNvPr id="295" name="Body Level One…"/>
          <p:cNvSpPr txBox="1">
            <a:spLocks noGrp="1"/>
          </p:cNvSpPr>
          <p:nvPr>
            <p:ph type="body" sz="quarter" idx="24" hasCustomPrompt="1"/>
          </p:nvPr>
        </p:nvSpPr>
        <p:spPr>
          <a:xfrm>
            <a:off x="2572088" y="5524485"/>
            <a:ext cx="3076360" cy="5768656"/>
          </a:xfrm>
          <a:prstGeom prst="rect">
            <a:avLst/>
          </a:prstGeom>
        </p:spPr>
        <p:txBody>
          <a:bodyPr anchor="t"/>
          <a:lstStyle>
            <a:lvl1pPr marL="222249" indent="-222249" defTabSz="462280">
              <a:spcBef>
                <a:spcPts val="3300"/>
              </a:spcBef>
              <a:defRPr sz="1679" b="0" i="0">
                <a:solidFill>
                  <a:srgbClr val="00263A"/>
                </a:solidFill>
                <a:latin typeface="Proxima Nova Alt Lt" panose="02000506030000020004" pitchFamily="2" charset="77"/>
              </a:defRPr>
            </a:lvl1pPr>
            <a:lvl2pPr marL="577850" indent="-222250" defTabSz="462280">
              <a:spcBef>
                <a:spcPts val="3300"/>
              </a:spcBef>
              <a:defRPr sz="1679"/>
            </a:lvl2pPr>
            <a:lvl3pPr marL="933450" indent="-222250" defTabSz="462280">
              <a:spcBef>
                <a:spcPts val="3300"/>
              </a:spcBef>
              <a:defRPr sz="1679"/>
            </a:lvl3pPr>
            <a:lvl4pPr marL="1289050" indent="-222250" defTabSz="462280">
              <a:spcBef>
                <a:spcPts val="3300"/>
              </a:spcBef>
              <a:defRPr sz="1679"/>
            </a:lvl4pPr>
            <a:lvl5pPr marL="1644650" indent="-222250" defTabSz="462280">
              <a:spcBef>
                <a:spcPts val="3300"/>
              </a:spcBef>
              <a:defRPr sz="1679"/>
            </a:lvl5pPr>
          </a:lstStyle>
          <a:p>
            <a:r>
              <a:rPr lang="es-ES" dirty="0" err="1"/>
              <a:t>Bullet</a:t>
            </a:r>
            <a:r>
              <a:rPr lang="es-ES" dirty="0"/>
              <a:t> 1</a:t>
            </a:r>
          </a:p>
          <a:p>
            <a:r>
              <a:rPr lang="es-ES" dirty="0" err="1"/>
              <a:t>Bulleto</a:t>
            </a:r>
            <a:r>
              <a:rPr lang="es-ES" dirty="0"/>
              <a:t> 2</a:t>
            </a:r>
          </a:p>
          <a:p>
            <a:r>
              <a:rPr lang="es-ES" dirty="0" err="1"/>
              <a:t>Bullet</a:t>
            </a:r>
            <a:r>
              <a:rPr lang="es-ES" dirty="0"/>
              <a:t> 3</a:t>
            </a:r>
          </a:p>
          <a:p>
            <a:r>
              <a:rPr lang="es-ES" dirty="0" err="1"/>
              <a:t>Bullet</a:t>
            </a:r>
            <a:r>
              <a:rPr lang="es-ES" dirty="0"/>
              <a:t> 4</a:t>
            </a:r>
            <a:endParaRPr dirty="0"/>
          </a:p>
        </p:txBody>
      </p:sp>
      <p:sp>
        <p:nvSpPr>
          <p:cNvPr id="300" name="Body Level One…"/>
          <p:cNvSpPr txBox="1">
            <a:spLocks noGrp="1"/>
          </p:cNvSpPr>
          <p:nvPr>
            <p:ph type="body" sz="quarter" idx="29" hasCustomPrompt="1"/>
          </p:nvPr>
        </p:nvSpPr>
        <p:spPr>
          <a:xfrm>
            <a:off x="2240472" y="11843792"/>
            <a:ext cx="13052960" cy="535805"/>
          </a:xfrm>
          <a:prstGeom prst="rect">
            <a:avLst/>
          </a:prstGeom>
        </p:spPr>
        <p:txBody>
          <a:bodyPr>
            <a:normAutofit/>
          </a:bodyPr>
          <a:lstStyle>
            <a:lvl1pPr marL="0" indent="0" defTabSz="330200">
              <a:spcBef>
                <a:spcPts val="2300"/>
              </a:spcBef>
              <a:buNone/>
              <a:defRPr sz="1800"/>
            </a:lvl1pPr>
            <a:lvl2pPr marL="412750" indent="-158750" defTabSz="330200">
              <a:spcBef>
                <a:spcPts val="2300"/>
              </a:spcBef>
              <a:defRPr sz="680"/>
            </a:lvl2pPr>
            <a:lvl3pPr marL="666750" indent="-158750" defTabSz="330200">
              <a:spcBef>
                <a:spcPts val="2300"/>
              </a:spcBef>
              <a:defRPr sz="680"/>
            </a:lvl3pPr>
            <a:lvl4pPr marL="920750" indent="-158750" defTabSz="330200">
              <a:spcBef>
                <a:spcPts val="2300"/>
              </a:spcBef>
              <a:defRPr sz="680"/>
            </a:lvl4pPr>
            <a:lvl5pPr marL="1174750" indent="-158750" defTabSz="330200">
              <a:spcBef>
                <a:spcPts val="2300"/>
              </a:spcBef>
              <a:defRPr sz="680"/>
            </a:lvl5pPr>
          </a:lstStyle>
          <a:p>
            <a:r>
              <a:rPr lang="es-ES" dirty="0"/>
              <a:t>Referencia</a:t>
            </a:r>
            <a:endParaRPr dirty="0"/>
          </a:p>
        </p:txBody>
      </p:sp>
      <p:pic>
        <p:nvPicPr>
          <p:cNvPr id="40" name="pasted-image.pdf">
            <a:extLst>
              <a:ext uri="{FF2B5EF4-FFF2-40B4-BE49-F238E27FC236}">
                <a16:creationId xmlns:a16="http://schemas.microsoft.com/office/drawing/2014/main" id="{7EF247EA-38F1-E599-9AFD-21FB99D3B92B}"/>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41" name="Slide Number">
            <a:extLst>
              <a:ext uri="{FF2B5EF4-FFF2-40B4-BE49-F238E27FC236}">
                <a16:creationId xmlns:a16="http://schemas.microsoft.com/office/drawing/2014/main" id="{EAFB8616-EE72-E5D4-0FD0-B68A538EE786}"/>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56" name="Title Text">
            <a:extLst>
              <a:ext uri="{FF2B5EF4-FFF2-40B4-BE49-F238E27FC236}">
                <a16:creationId xmlns:a16="http://schemas.microsoft.com/office/drawing/2014/main" id="{77B95312-C575-B847-9214-3D10A3EC6465}"/>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57" name="Title Text">
            <a:extLst>
              <a:ext uri="{FF2B5EF4-FFF2-40B4-BE49-F238E27FC236}">
                <a16:creationId xmlns:a16="http://schemas.microsoft.com/office/drawing/2014/main" id="{41A95F1E-DAEF-D439-5675-F5A96514B012}"/>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
        <p:nvSpPr>
          <p:cNvPr id="60" name="Rectángulo 59">
            <a:extLst>
              <a:ext uri="{FF2B5EF4-FFF2-40B4-BE49-F238E27FC236}">
                <a16:creationId xmlns:a16="http://schemas.microsoft.com/office/drawing/2014/main" id="{405B774F-1D6A-AF5B-33A4-7DAD80A4FA5A}"/>
              </a:ext>
            </a:extLst>
          </p:cNvPr>
          <p:cNvSpPr/>
          <p:nvPr userDrawn="1"/>
        </p:nvSpPr>
        <p:spPr>
          <a:xfrm>
            <a:off x="6382764" y="5146990"/>
            <a:ext cx="3809296" cy="652364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1" name="Body Level One…">
            <a:extLst>
              <a:ext uri="{FF2B5EF4-FFF2-40B4-BE49-F238E27FC236}">
                <a16:creationId xmlns:a16="http://schemas.microsoft.com/office/drawing/2014/main" id="{C3BC29EF-574E-40F9-CC5B-97110A29250D}"/>
              </a:ext>
            </a:extLst>
          </p:cNvPr>
          <p:cNvSpPr txBox="1">
            <a:spLocks noGrp="1"/>
          </p:cNvSpPr>
          <p:nvPr>
            <p:ph type="body" sz="quarter" idx="51" hasCustomPrompt="1"/>
          </p:nvPr>
        </p:nvSpPr>
        <p:spPr>
          <a:xfrm>
            <a:off x="6728452" y="5524485"/>
            <a:ext cx="3076360" cy="5768656"/>
          </a:xfrm>
          <a:prstGeom prst="rect">
            <a:avLst/>
          </a:prstGeom>
        </p:spPr>
        <p:txBody>
          <a:bodyPr anchor="t"/>
          <a:lstStyle>
            <a:lvl1pPr marL="222249" indent="-222249" defTabSz="462280">
              <a:spcBef>
                <a:spcPts val="3300"/>
              </a:spcBef>
              <a:defRPr sz="1679" b="0" i="0">
                <a:solidFill>
                  <a:srgbClr val="00263A"/>
                </a:solidFill>
                <a:latin typeface="Proxima Nova Alt Lt" panose="02000506030000020004" pitchFamily="2" charset="77"/>
              </a:defRPr>
            </a:lvl1pPr>
            <a:lvl2pPr marL="577850" indent="-222250" defTabSz="462280">
              <a:spcBef>
                <a:spcPts val="3300"/>
              </a:spcBef>
              <a:defRPr sz="1679"/>
            </a:lvl2pPr>
            <a:lvl3pPr marL="933450" indent="-222250" defTabSz="462280">
              <a:spcBef>
                <a:spcPts val="3300"/>
              </a:spcBef>
              <a:defRPr sz="1679"/>
            </a:lvl3pPr>
            <a:lvl4pPr marL="1289050" indent="-222250" defTabSz="462280">
              <a:spcBef>
                <a:spcPts val="3300"/>
              </a:spcBef>
              <a:defRPr sz="1679"/>
            </a:lvl4pPr>
            <a:lvl5pPr marL="1644650" indent="-222250" defTabSz="462280">
              <a:spcBef>
                <a:spcPts val="3300"/>
              </a:spcBef>
              <a:defRPr sz="1679"/>
            </a:lvl5pPr>
          </a:lstStyle>
          <a:p>
            <a:r>
              <a:rPr lang="es-ES" dirty="0" err="1"/>
              <a:t>Bullet</a:t>
            </a:r>
            <a:r>
              <a:rPr lang="es-ES" dirty="0"/>
              <a:t> 1</a:t>
            </a:r>
          </a:p>
          <a:p>
            <a:r>
              <a:rPr lang="es-ES" dirty="0" err="1"/>
              <a:t>Bulleto</a:t>
            </a:r>
            <a:r>
              <a:rPr lang="es-ES" dirty="0"/>
              <a:t> 2</a:t>
            </a:r>
          </a:p>
          <a:p>
            <a:r>
              <a:rPr lang="es-ES" dirty="0" err="1"/>
              <a:t>Bullet</a:t>
            </a:r>
            <a:r>
              <a:rPr lang="es-ES" dirty="0"/>
              <a:t> 3</a:t>
            </a:r>
          </a:p>
          <a:p>
            <a:r>
              <a:rPr lang="es-ES" dirty="0" err="1"/>
              <a:t>Bullet</a:t>
            </a:r>
            <a:r>
              <a:rPr lang="es-ES" dirty="0"/>
              <a:t> 4</a:t>
            </a:r>
            <a:endParaRPr dirty="0"/>
          </a:p>
        </p:txBody>
      </p:sp>
      <p:sp>
        <p:nvSpPr>
          <p:cNvPr id="62" name="Rectángulo 61">
            <a:extLst>
              <a:ext uri="{FF2B5EF4-FFF2-40B4-BE49-F238E27FC236}">
                <a16:creationId xmlns:a16="http://schemas.microsoft.com/office/drawing/2014/main" id="{B9C4BD54-D4EF-6D3E-E9C4-DF69E5F84EBF}"/>
              </a:ext>
            </a:extLst>
          </p:cNvPr>
          <p:cNvSpPr/>
          <p:nvPr userDrawn="1"/>
        </p:nvSpPr>
        <p:spPr>
          <a:xfrm>
            <a:off x="10559909" y="5146990"/>
            <a:ext cx="3809296" cy="652364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3" name="Body Level One…">
            <a:extLst>
              <a:ext uri="{FF2B5EF4-FFF2-40B4-BE49-F238E27FC236}">
                <a16:creationId xmlns:a16="http://schemas.microsoft.com/office/drawing/2014/main" id="{2A6FA8DF-1FE9-256F-574B-5B56EDDB3B4C}"/>
              </a:ext>
            </a:extLst>
          </p:cNvPr>
          <p:cNvSpPr txBox="1">
            <a:spLocks noGrp="1"/>
          </p:cNvSpPr>
          <p:nvPr>
            <p:ph type="body" sz="quarter" idx="52" hasCustomPrompt="1"/>
          </p:nvPr>
        </p:nvSpPr>
        <p:spPr>
          <a:xfrm>
            <a:off x="10912524" y="5524485"/>
            <a:ext cx="3076360" cy="5768656"/>
          </a:xfrm>
          <a:prstGeom prst="rect">
            <a:avLst/>
          </a:prstGeom>
        </p:spPr>
        <p:txBody>
          <a:bodyPr anchor="t"/>
          <a:lstStyle>
            <a:lvl1pPr marL="222249" indent="-222249" defTabSz="462280">
              <a:spcBef>
                <a:spcPts val="3300"/>
              </a:spcBef>
              <a:defRPr sz="1679" b="0" i="0">
                <a:solidFill>
                  <a:srgbClr val="00263A"/>
                </a:solidFill>
                <a:latin typeface="Proxima Nova Alt Lt" panose="02000506030000020004" pitchFamily="2" charset="77"/>
              </a:defRPr>
            </a:lvl1pPr>
            <a:lvl2pPr marL="577850" indent="-222250" defTabSz="462280">
              <a:spcBef>
                <a:spcPts val="3300"/>
              </a:spcBef>
              <a:defRPr sz="1679"/>
            </a:lvl2pPr>
            <a:lvl3pPr marL="933450" indent="-222250" defTabSz="462280">
              <a:spcBef>
                <a:spcPts val="3300"/>
              </a:spcBef>
              <a:defRPr sz="1679"/>
            </a:lvl3pPr>
            <a:lvl4pPr marL="1289050" indent="-222250" defTabSz="462280">
              <a:spcBef>
                <a:spcPts val="3300"/>
              </a:spcBef>
              <a:defRPr sz="1679"/>
            </a:lvl4pPr>
            <a:lvl5pPr marL="1644650" indent="-222250" defTabSz="462280">
              <a:spcBef>
                <a:spcPts val="3300"/>
              </a:spcBef>
              <a:defRPr sz="1679"/>
            </a:lvl5pPr>
          </a:lstStyle>
          <a:p>
            <a:r>
              <a:rPr lang="es-ES" dirty="0" err="1"/>
              <a:t>Bullet</a:t>
            </a:r>
            <a:r>
              <a:rPr lang="es-ES" dirty="0"/>
              <a:t> 1</a:t>
            </a:r>
          </a:p>
          <a:p>
            <a:r>
              <a:rPr lang="es-ES" dirty="0" err="1"/>
              <a:t>Bulleto</a:t>
            </a:r>
            <a:r>
              <a:rPr lang="es-ES" dirty="0"/>
              <a:t> 2</a:t>
            </a:r>
          </a:p>
          <a:p>
            <a:r>
              <a:rPr lang="es-ES" dirty="0" err="1"/>
              <a:t>Bullet</a:t>
            </a:r>
            <a:r>
              <a:rPr lang="es-ES" dirty="0"/>
              <a:t> 3</a:t>
            </a:r>
          </a:p>
          <a:p>
            <a:r>
              <a:rPr lang="es-ES" dirty="0" err="1"/>
              <a:t>Bullet</a:t>
            </a:r>
            <a:r>
              <a:rPr lang="es-ES" dirty="0"/>
              <a:t> 4</a:t>
            </a:r>
            <a:endParaRPr dirty="0"/>
          </a:p>
        </p:txBody>
      </p:sp>
      <p:sp>
        <p:nvSpPr>
          <p:cNvPr id="64" name="Rectángulo 63">
            <a:extLst>
              <a:ext uri="{FF2B5EF4-FFF2-40B4-BE49-F238E27FC236}">
                <a16:creationId xmlns:a16="http://schemas.microsoft.com/office/drawing/2014/main" id="{A53CD70B-A6A4-908E-7D67-F244ED65B791}"/>
              </a:ext>
            </a:extLst>
          </p:cNvPr>
          <p:cNvSpPr/>
          <p:nvPr userDrawn="1"/>
        </p:nvSpPr>
        <p:spPr>
          <a:xfrm>
            <a:off x="14737054" y="5146990"/>
            <a:ext cx="3809296" cy="652364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5" name="Body Level One…">
            <a:extLst>
              <a:ext uri="{FF2B5EF4-FFF2-40B4-BE49-F238E27FC236}">
                <a16:creationId xmlns:a16="http://schemas.microsoft.com/office/drawing/2014/main" id="{3451640E-B6A5-688D-594B-158027D9F97D}"/>
              </a:ext>
            </a:extLst>
          </p:cNvPr>
          <p:cNvSpPr txBox="1">
            <a:spLocks noGrp="1"/>
          </p:cNvSpPr>
          <p:nvPr>
            <p:ph type="body" sz="quarter" idx="53" hasCustomPrompt="1"/>
          </p:nvPr>
        </p:nvSpPr>
        <p:spPr>
          <a:xfrm>
            <a:off x="15068887" y="5524485"/>
            <a:ext cx="3076360" cy="5768656"/>
          </a:xfrm>
          <a:prstGeom prst="rect">
            <a:avLst/>
          </a:prstGeom>
        </p:spPr>
        <p:txBody>
          <a:bodyPr anchor="t"/>
          <a:lstStyle>
            <a:lvl1pPr marL="222249" indent="-222249" defTabSz="462280">
              <a:spcBef>
                <a:spcPts val="3300"/>
              </a:spcBef>
              <a:defRPr sz="1679" b="0" i="0">
                <a:solidFill>
                  <a:srgbClr val="00263A"/>
                </a:solidFill>
                <a:latin typeface="Proxima Nova Alt Lt" panose="02000506030000020004" pitchFamily="2" charset="77"/>
              </a:defRPr>
            </a:lvl1pPr>
            <a:lvl2pPr marL="577850" indent="-222250" defTabSz="462280">
              <a:spcBef>
                <a:spcPts val="3300"/>
              </a:spcBef>
              <a:defRPr sz="1679"/>
            </a:lvl2pPr>
            <a:lvl3pPr marL="933450" indent="-222250" defTabSz="462280">
              <a:spcBef>
                <a:spcPts val="3300"/>
              </a:spcBef>
              <a:defRPr sz="1679"/>
            </a:lvl3pPr>
            <a:lvl4pPr marL="1289050" indent="-222250" defTabSz="462280">
              <a:spcBef>
                <a:spcPts val="3300"/>
              </a:spcBef>
              <a:defRPr sz="1679"/>
            </a:lvl4pPr>
            <a:lvl5pPr marL="1644650" indent="-222250" defTabSz="462280">
              <a:spcBef>
                <a:spcPts val="3300"/>
              </a:spcBef>
              <a:defRPr sz="1679"/>
            </a:lvl5pPr>
          </a:lstStyle>
          <a:p>
            <a:r>
              <a:rPr lang="es-ES" dirty="0" err="1"/>
              <a:t>Bullet</a:t>
            </a:r>
            <a:r>
              <a:rPr lang="es-ES" dirty="0"/>
              <a:t> 1</a:t>
            </a:r>
          </a:p>
          <a:p>
            <a:r>
              <a:rPr lang="es-ES" dirty="0" err="1"/>
              <a:t>Bulleto</a:t>
            </a:r>
            <a:r>
              <a:rPr lang="es-ES" dirty="0"/>
              <a:t> 2</a:t>
            </a:r>
          </a:p>
          <a:p>
            <a:r>
              <a:rPr lang="es-ES" dirty="0" err="1"/>
              <a:t>Bullet</a:t>
            </a:r>
            <a:r>
              <a:rPr lang="es-ES" dirty="0"/>
              <a:t> 3</a:t>
            </a:r>
          </a:p>
          <a:p>
            <a:r>
              <a:rPr lang="es-ES" dirty="0" err="1"/>
              <a:t>Bullet</a:t>
            </a:r>
            <a:r>
              <a:rPr lang="es-ES" dirty="0"/>
              <a:t> 4</a:t>
            </a:r>
            <a:endParaRPr dirty="0"/>
          </a:p>
        </p:txBody>
      </p:sp>
      <p:sp>
        <p:nvSpPr>
          <p:cNvPr id="66" name="Rectángulo 65">
            <a:extLst>
              <a:ext uri="{FF2B5EF4-FFF2-40B4-BE49-F238E27FC236}">
                <a16:creationId xmlns:a16="http://schemas.microsoft.com/office/drawing/2014/main" id="{49FCADBA-0509-0954-8216-1F73BA103230}"/>
              </a:ext>
            </a:extLst>
          </p:cNvPr>
          <p:cNvSpPr/>
          <p:nvPr userDrawn="1"/>
        </p:nvSpPr>
        <p:spPr>
          <a:xfrm>
            <a:off x="18914200" y="5146990"/>
            <a:ext cx="3809296" cy="652364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7" name="Body Level One…">
            <a:extLst>
              <a:ext uri="{FF2B5EF4-FFF2-40B4-BE49-F238E27FC236}">
                <a16:creationId xmlns:a16="http://schemas.microsoft.com/office/drawing/2014/main" id="{6C15C2EA-BEAD-99EF-B389-B1EC1A0F418E}"/>
              </a:ext>
            </a:extLst>
          </p:cNvPr>
          <p:cNvSpPr txBox="1">
            <a:spLocks noGrp="1"/>
          </p:cNvSpPr>
          <p:nvPr>
            <p:ph type="body" sz="quarter" idx="54" hasCustomPrompt="1"/>
          </p:nvPr>
        </p:nvSpPr>
        <p:spPr>
          <a:xfrm>
            <a:off x="19280669" y="5524485"/>
            <a:ext cx="3076360" cy="5768656"/>
          </a:xfrm>
          <a:prstGeom prst="rect">
            <a:avLst/>
          </a:prstGeom>
        </p:spPr>
        <p:txBody>
          <a:bodyPr anchor="t"/>
          <a:lstStyle>
            <a:lvl1pPr marL="222249" indent="-222249" defTabSz="462280">
              <a:spcBef>
                <a:spcPts val="3300"/>
              </a:spcBef>
              <a:defRPr sz="1679" b="0" i="0">
                <a:solidFill>
                  <a:srgbClr val="00263A"/>
                </a:solidFill>
                <a:latin typeface="Proxima Nova Alt Lt" panose="02000506030000020004" pitchFamily="2" charset="77"/>
              </a:defRPr>
            </a:lvl1pPr>
            <a:lvl2pPr marL="577850" indent="-222250" defTabSz="462280">
              <a:spcBef>
                <a:spcPts val="3300"/>
              </a:spcBef>
              <a:defRPr sz="1679"/>
            </a:lvl2pPr>
            <a:lvl3pPr marL="933450" indent="-222250" defTabSz="462280">
              <a:spcBef>
                <a:spcPts val="3300"/>
              </a:spcBef>
              <a:defRPr sz="1679"/>
            </a:lvl3pPr>
            <a:lvl4pPr marL="1289050" indent="-222250" defTabSz="462280">
              <a:spcBef>
                <a:spcPts val="3300"/>
              </a:spcBef>
              <a:defRPr sz="1679"/>
            </a:lvl4pPr>
            <a:lvl5pPr marL="1644650" indent="-222250" defTabSz="462280">
              <a:spcBef>
                <a:spcPts val="3300"/>
              </a:spcBef>
              <a:defRPr sz="1679"/>
            </a:lvl5pPr>
          </a:lstStyle>
          <a:p>
            <a:r>
              <a:rPr lang="es-ES" dirty="0" err="1"/>
              <a:t>Bullet</a:t>
            </a:r>
            <a:r>
              <a:rPr lang="es-ES" dirty="0"/>
              <a:t> 1</a:t>
            </a:r>
          </a:p>
          <a:p>
            <a:r>
              <a:rPr lang="es-ES" dirty="0" err="1"/>
              <a:t>Bulleto</a:t>
            </a:r>
            <a:r>
              <a:rPr lang="es-ES" dirty="0"/>
              <a:t> 2</a:t>
            </a:r>
          </a:p>
          <a:p>
            <a:r>
              <a:rPr lang="es-ES" dirty="0" err="1"/>
              <a:t>Bullet</a:t>
            </a:r>
            <a:r>
              <a:rPr lang="es-ES" dirty="0"/>
              <a:t> 3</a:t>
            </a:r>
          </a:p>
          <a:p>
            <a:r>
              <a:rPr lang="es-ES" dirty="0" err="1"/>
              <a:t>Bullet</a:t>
            </a:r>
            <a:r>
              <a:rPr lang="es-ES" dirty="0"/>
              <a:t> 4</a:t>
            </a:r>
            <a:endParaRPr dirty="0"/>
          </a:p>
        </p:txBody>
      </p:sp>
    </p:spTree>
    <p:extLst>
      <p:ext uri="{BB962C8B-B14F-4D97-AF65-F5344CB8AC3E}">
        <p14:creationId xmlns:p14="http://schemas.microsoft.com/office/powerpoint/2010/main" val="2878993205"/>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Texto izquierda gráficas  derecha">
    <p:spTree>
      <p:nvGrpSpPr>
        <p:cNvPr id="1" name=""/>
        <p:cNvGrpSpPr/>
        <p:nvPr/>
      </p:nvGrpSpPr>
      <p:grpSpPr>
        <a:xfrm>
          <a:off x="0" y="0"/>
          <a:ext cx="0" cy="0"/>
          <a:chOff x="0" y="0"/>
          <a:chExt cx="0" cy="0"/>
        </a:xfrm>
      </p:grpSpPr>
      <p:sp>
        <p:nvSpPr>
          <p:cNvPr id="25" name="Title Text">
            <a:extLst>
              <a:ext uri="{FF2B5EF4-FFF2-40B4-BE49-F238E27FC236}">
                <a16:creationId xmlns:a16="http://schemas.microsoft.com/office/drawing/2014/main" id="{613AB23C-68D3-9164-803B-802FB9066149}"/>
              </a:ext>
            </a:extLst>
          </p:cNvPr>
          <p:cNvSpPr txBox="1">
            <a:spLocks noGrp="1"/>
          </p:cNvSpPr>
          <p:nvPr>
            <p:ph type="body" sz="quarter" idx="15" hasCustomPrompt="1"/>
          </p:nvPr>
        </p:nvSpPr>
        <p:spPr>
          <a:xfrm>
            <a:off x="12990986" y="7559816"/>
            <a:ext cx="9678515"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gráfica</a:t>
            </a:r>
          </a:p>
        </p:txBody>
      </p:sp>
      <p:sp>
        <p:nvSpPr>
          <p:cNvPr id="26" name="Chart Placeholder 2">
            <a:extLst>
              <a:ext uri="{FF2B5EF4-FFF2-40B4-BE49-F238E27FC236}">
                <a16:creationId xmlns:a16="http://schemas.microsoft.com/office/drawing/2014/main" id="{2267FAA0-03B2-FC7E-C0C8-139E180ADD6B}"/>
              </a:ext>
            </a:extLst>
          </p:cNvPr>
          <p:cNvSpPr>
            <a:spLocks noGrp="1"/>
          </p:cNvSpPr>
          <p:nvPr>
            <p:ph type="chart" sz="quarter" idx="19"/>
          </p:nvPr>
        </p:nvSpPr>
        <p:spPr>
          <a:xfrm>
            <a:off x="12990986" y="8338072"/>
            <a:ext cx="9678515" cy="3369644"/>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sp>
        <p:nvSpPr>
          <p:cNvPr id="28" name="Title Text">
            <a:extLst>
              <a:ext uri="{FF2B5EF4-FFF2-40B4-BE49-F238E27FC236}">
                <a16:creationId xmlns:a16="http://schemas.microsoft.com/office/drawing/2014/main" id="{43B85FB4-6A48-26FD-6A3F-757E0AB5A2AB}"/>
              </a:ext>
            </a:extLst>
          </p:cNvPr>
          <p:cNvSpPr txBox="1">
            <a:spLocks noGrp="1"/>
          </p:cNvSpPr>
          <p:nvPr>
            <p:ph type="body" sz="quarter" idx="21" hasCustomPrompt="1"/>
          </p:nvPr>
        </p:nvSpPr>
        <p:spPr>
          <a:xfrm>
            <a:off x="12990986" y="3167302"/>
            <a:ext cx="9678515"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gráfica</a:t>
            </a:r>
          </a:p>
        </p:txBody>
      </p:sp>
      <p:sp>
        <p:nvSpPr>
          <p:cNvPr id="29" name="Chart Placeholder 2">
            <a:extLst>
              <a:ext uri="{FF2B5EF4-FFF2-40B4-BE49-F238E27FC236}">
                <a16:creationId xmlns:a16="http://schemas.microsoft.com/office/drawing/2014/main" id="{8D233742-7FFE-5EC7-5CE9-1FC9717D3BD3}"/>
              </a:ext>
            </a:extLst>
          </p:cNvPr>
          <p:cNvSpPr>
            <a:spLocks noGrp="1"/>
          </p:cNvSpPr>
          <p:nvPr>
            <p:ph type="chart" sz="quarter" idx="22"/>
          </p:nvPr>
        </p:nvSpPr>
        <p:spPr>
          <a:xfrm>
            <a:off x="12990986" y="3945558"/>
            <a:ext cx="9678515" cy="3369644"/>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sp>
        <p:nvSpPr>
          <p:cNvPr id="30" name="Body Level One…">
            <a:extLst>
              <a:ext uri="{FF2B5EF4-FFF2-40B4-BE49-F238E27FC236}">
                <a16:creationId xmlns:a16="http://schemas.microsoft.com/office/drawing/2014/main" id="{344B3CD9-F203-25EA-4D4D-50BE29E573CD}"/>
              </a:ext>
            </a:extLst>
          </p:cNvPr>
          <p:cNvSpPr txBox="1">
            <a:spLocks noGrp="1"/>
          </p:cNvSpPr>
          <p:nvPr>
            <p:ph type="body" sz="half" idx="1" hasCustomPrompt="1"/>
          </p:nvPr>
        </p:nvSpPr>
        <p:spPr>
          <a:xfrm>
            <a:off x="2240472" y="3149601"/>
            <a:ext cx="10454802" cy="8558116"/>
          </a:xfrm>
          <a:prstGeom prst="rect">
            <a:avLst/>
          </a:prstGeom>
        </p:spPr>
        <p:txBody>
          <a:bodyPr anchor="t">
            <a:normAutofit/>
          </a:bodyPr>
          <a:lstStyle>
            <a:lvl1pPr marL="396874" indent="-396874">
              <a:defRPr sz="2800">
                <a:solidFill>
                  <a:srgbClr val="000000"/>
                </a:solidFill>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1</a:t>
            </a:r>
          </a:p>
          <a:p>
            <a:r>
              <a:rPr lang="es-ES" dirty="0"/>
              <a:t>Texto 2</a:t>
            </a:r>
          </a:p>
          <a:p>
            <a:r>
              <a:rPr lang="es-ES" dirty="0"/>
              <a:t>Texto 3</a:t>
            </a:r>
          </a:p>
        </p:txBody>
      </p:sp>
      <p:pic>
        <p:nvPicPr>
          <p:cNvPr id="31" name="pasted-image.pdf">
            <a:extLst>
              <a:ext uri="{FF2B5EF4-FFF2-40B4-BE49-F238E27FC236}">
                <a16:creationId xmlns:a16="http://schemas.microsoft.com/office/drawing/2014/main" id="{81BAC38B-53C0-3500-B5F3-57538EEE2C0A}"/>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32" name="Slide Number">
            <a:extLst>
              <a:ext uri="{FF2B5EF4-FFF2-40B4-BE49-F238E27FC236}">
                <a16:creationId xmlns:a16="http://schemas.microsoft.com/office/drawing/2014/main" id="{3875BE59-5D23-6D2E-7F76-553E65DAC05D}"/>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35" name="Title Text">
            <a:extLst>
              <a:ext uri="{FF2B5EF4-FFF2-40B4-BE49-F238E27FC236}">
                <a16:creationId xmlns:a16="http://schemas.microsoft.com/office/drawing/2014/main" id="{D18CB7D6-4B7D-FDD6-6B6E-18E8155BA0D4}"/>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36" name="Title Text">
            <a:extLst>
              <a:ext uri="{FF2B5EF4-FFF2-40B4-BE49-F238E27FC236}">
                <a16:creationId xmlns:a16="http://schemas.microsoft.com/office/drawing/2014/main" id="{CFF4B0EC-7D40-B143-0D95-95DB226809A0}"/>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3418311066"/>
      </p:ext>
    </p:extLst>
  </p:cSld>
  <p:clrMapOvr>
    <a:masterClrMapping/>
  </p:clrMapOvr>
  <p:transition spd="med"/>
  <p:extLst>
    <p:ext uri="{DCECCB84-F9BA-43D5-87BE-67443E8EF086}">
      <p15:sldGuideLst xmlns:p15="http://schemas.microsoft.com/office/powerpoint/2012/main">
        <p15:guide id="1" orient="horz" pos="4343">
          <p15:clr>
            <a:srgbClr val="FBAE40"/>
          </p15:clr>
        </p15:guide>
        <p15:guide id="2" pos="137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Una caja de texto, 2 gráficas y 1 imagen">
    <p:spTree>
      <p:nvGrpSpPr>
        <p:cNvPr id="1" name=""/>
        <p:cNvGrpSpPr/>
        <p:nvPr/>
      </p:nvGrpSpPr>
      <p:grpSpPr>
        <a:xfrm>
          <a:off x="0" y="0"/>
          <a:ext cx="0" cy="0"/>
          <a:chOff x="0" y="0"/>
          <a:chExt cx="0" cy="0"/>
        </a:xfrm>
      </p:grpSpPr>
      <p:sp>
        <p:nvSpPr>
          <p:cNvPr id="309" name="Body Level One…"/>
          <p:cNvSpPr txBox="1">
            <a:spLocks noGrp="1"/>
          </p:cNvSpPr>
          <p:nvPr>
            <p:ph type="body" sz="quarter" idx="1" hasCustomPrompt="1"/>
          </p:nvPr>
        </p:nvSpPr>
        <p:spPr>
          <a:xfrm>
            <a:off x="2240472" y="3149600"/>
            <a:ext cx="10458552" cy="4120816"/>
          </a:xfrm>
          <a:prstGeom prst="rect">
            <a:avLst/>
          </a:prstGeom>
        </p:spPr>
        <p:txBody>
          <a:bodyPr anchor="t">
            <a:normAutofit/>
          </a:bodyPr>
          <a:lstStyle>
            <a:lvl1pPr marL="457200" indent="-457200">
              <a:buFont typeface="Arial" panose="020B0604020202020204" pitchFamily="34" charset="0"/>
              <a:buChar char="•"/>
              <a:defRPr sz="2800" b="0" i="0">
                <a:solidFill>
                  <a:srgbClr val="000000"/>
                </a:solidFill>
                <a:latin typeface="Proxima Nova Alt Lt" panose="02000506030000020004" pitchFamily="2" charset="77"/>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1</a:t>
            </a:r>
          </a:p>
          <a:p>
            <a:r>
              <a:rPr lang="es-ES" dirty="0"/>
              <a:t>Texto 2</a:t>
            </a:r>
          </a:p>
          <a:p>
            <a:r>
              <a:rPr lang="es-ES" dirty="0"/>
              <a:t>Texto 3</a:t>
            </a:r>
          </a:p>
        </p:txBody>
      </p:sp>
      <p:sp>
        <p:nvSpPr>
          <p:cNvPr id="317" name="Title Text"/>
          <p:cNvSpPr txBox="1">
            <a:spLocks noGrp="1"/>
          </p:cNvSpPr>
          <p:nvPr>
            <p:ph type="body" sz="quarter" idx="16" hasCustomPrompt="1"/>
          </p:nvPr>
        </p:nvSpPr>
        <p:spPr>
          <a:xfrm>
            <a:off x="2240472" y="7586899"/>
            <a:ext cx="9328043"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imagen</a:t>
            </a:r>
          </a:p>
        </p:txBody>
      </p:sp>
      <p:sp>
        <p:nvSpPr>
          <p:cNvPr id="321" name="inserte-01.png"/>
          <p:cNvSpPr>
            <a:spLocks noGrp="1"/>
          </p:cNvSpPr>
          <p:nvPr>
            <p:ph type="pic" sz="half" idx="20"/>
          </p:nvPr>
        </p:nvSpPr>
        <p:spPr>
          <a:xfrm>
            <a:off x="2240472" y="8328817"/>
            <a:ext cx="10450011" cy="3378899"/>
          </a:xfrm>
          <a:prstGeom prst="rect">
            <a:avLst/>
          </a:prstGeom>
        </p:spPr>
        <p:txBody>
          <a:bodyPr lIns="91439" tIns="45719" rIns="91439" bIns="45719" anchor="t">
            <a:noAutofit/>
          </a:bodyPr>
          <a:lstStyle>
            <a:lvl1pPr>
              <a:defRPr b="0" i="0">
                <a:solidFill>
                  <a:srgbClr val="00263A"/>
                </a:solidFill>
                <a:latin typeface="Proxima Nova Alt Lt" panose="02000506030000020004" pitchFamily="2" charset="77"/>
              </a:defRPr>
            </a:lvl1pPr>
          </a:lstStyle>
          <a:p>
            <a:r>
              <a:rPr lang="es-ES"/>
              <a:t>Haga clic en el icono para agregar una imagen</a:t>
            </a:r>
            <a:endParaRPr lang="es-MX" dirty="0"/>
          </a:p>
        </p:txBody>
      </p:sp>
      <p:sp>
        <p:nvSpPr>
          <p:cNvPr id="24" name="Title Text">
            <a:extLst>
              <a:ext uri="{FF2B5EF4-FFF2-40B4-BE49-F238E27FC236}">
                <a16:creationId xmlns:a16="http://schemas.microsoft.com/office/drawing/2014/main" id="{46A57015-B675-DB5C-EE36-D1E39FC1DEDA}"/>
              </a:ext>
            </a:extLst>
          </p:cNvPr>
          <p:cNvSpPr txBox="1">
            <a:spLocks noGrp="1"/>
          </p:cNvSpPr>
          <p:nvPr>
            <p:ph type="body" sz="quarter" idx="15" hasCustomPrompt="1"/>
          </p:nvPr>
        </p:nvSpPr>
        <p:spPr>
          <a:xfrm>
            <a:off x="12990986" y="7586900"/>
            <a:ext cx="9328043"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gráfica</a:t>
            </a:r>
          </a:p>
        </p:txBody>
      </p:sp>
      <p:sp>
        <p:nvSpPr>
          <p:cNvPr id="26" name="Chart Placeholder 2">
            <a:extLst>
              <a:ext uri="{FF2B5EF4-FFF2-40B4-BE49-F238E27FC236}">
                <a16:creationId xmlns:a16="http://schemas.microsoft.com/office/drawing/2014/main" id="{1560DC44-B855-2A86-8017-DD76FD9908DF}"/>
              </a:ext>
            </a:extLst>
          </p:cNvPr>
          <p:cNvSpPr>
            <a:spLocks noGrp="1"/>
          </p:cNvSpPr>
          <p:nvPr>
            <p:ph type="chart" sz="quarter" idx="19"/>
          </p:nvPr>
        </p:nvSpPr>
        <p:spPr>
          <a:xfrm>
            <a:off x="12990986" y="8328818"/>
            <a:ext cx="9678515" cy="3378898"/>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pic>
        <p:nvPicPr>
          <p:cNvPr id="19" name="pasted-image.pdf">
            <a:extLst>
              <a:ext uri="{FF2B5EF4-FFF2-40B4-BE49-F238E27FC236}">
                <a16:creationId xmlns:a16="http://schemas.microsoft.com/office/drawing/2014/main" id="{E49C88CF-8E16-AA2E-F7D7-9A462B5C8163}"/>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20" name="Slide Number">
            <a:extLst>
              <a:ext uri="{FF2B5EF4-FFF2-40B4-BE49-F238E27FC236}">
                <a16:creationId xmlns:a16="http://schemas.microsoft.com/office/drawing/2014/main" id="{CDE5B4F9-5CA7-18CA-1670-622233F98DAD}"/>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30" name="Title Text">
            <a:extLst>
              <a:ext uri="{FF2B5EF4-FFF2-40B4-BE49-F238E27FC236}">
                <a16:creationId xmlns:a16="http://schemas.microsoft.com/office/drawing/2014/main" id="{8164C257-ADD0-F0B4-F5BF-2D29DD41C019}"/>
              </a:ext>
            </a:extLst>
          </p:cNvPr>
          <p:cNvSpPr txBox="1">
            <a:spLocks noGrp="1"/>
          </p:cNvSpPr>
          <p:nvPr>
            <p:ph type="body" sz="quarter" idx="22" hasCustomPrompt="1"/>
          </p:nvPr>
        </p:nvSpPr>
        <p:spPr>
          <a:xfrm>
            <a:off x="12990986" y="3149600"/>
            <a:ext cx="9328043"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gráfica</a:t>
            </a:r>
          </a:p>
        </p:txBody>
      </p:sp>
      <p:sp>
        <p:nvSpPr>
          <p:cNvPr id="31" name="Chart Placeholder 2">
            <a:extLst>
              <a:ext uri="{FF2B5EF4-FFF2-40B4-BE49-F238E27FC236}">
                <a16:creationId xmlns:a16="http://schemas.microsoft.com/office/drawing/2014/main" id="{CF51D4E1-21FE-0594-ECDF-9B06CE0BCC23}"/>
              </a:ext>
            </a:extLst>
          </p:cNvPr>
          <p:cNvSpPr>
            <a:spLocks noGrp="1"/>
          </p:cNvSpPr>
          <p:nvPr>
            <p:ph type="chart" sz="quarter" idx="23"/>
          </p:nvPr>
        </p:nvSpPr>
        <p:spPr>
          <a:xfrm>
            <a:off x="12990986" y="3891518"/>
            <a:ext cx="9678515" cy="3378898"/>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sp>
        <p:nvSpPr>
          <p:cNvPr id="33" name="Title Text">
            <a:extLst>
              <a:ext uri="{FF2B5EF4-FFF2-40B4-BE49-F238E27FC236}">
                <a16:creationId xmlns:a16="http://schemas.microsoft.com/office/drawing/2014/main" id="{F5ADF065-2A9E-AE39-DFA2-140D7FE042CC}"/>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34" name="Title Text">
            <a:extLst>
              <a:ext uri="{FF2B5EF4-FFF2-40B4-BE49-F238E27FC236}">
                <a16:creationId xmlns:a16="http://schemas.microsoft.com/office/drawing/2014/main" id="{779262A0-114E-8864-1B63-37EB052F0F3A}"/>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3574290906"/>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2_Texto izquierda gráfica derecha">
    <p:spTree>
      <p:nvGrpSpPr>
        <p:cNvPr id="1" name=""/>
        <p:cNvGrpSpPr/>
        <p:nvPr/>
      </p:nvGrpSpPr>
      <p:grpSpPr>
        <a:xfrm>
          <a:off x="0" y="0"/>
          <a:ext cx="0" cy="0"/>
          <a:chOff x="0" y="0"/>
          <a:chExt cx="0" cy="0"/>
        </a:xfrm>
      </p:grpSpPr>
      <p:sp>
        <p:nvSpPr>
          <p:cNvPr id="224" name="Body Level One…"/>
          <p:cNvSpPr txBox="1">
            <a:spLocks noGrp="1"/>
          </p:cNvSpPr>
          <p:nvPr>
            <p:ph type="body" sz="half" idx="1" hasCustomPrompt="1"/>
          </p:nvPr>
        </p:nvSpPr>
        <p:spPr>
          <a:xfrm>
            <a:off x="2240472" y="3149600"/>
            <a:ext cx="10378248" cy="8558116"/>
          </a:xfrm>
          <a:prstGeom prst="rect">
            <a:avLst/>
          </a:prstGeom>
        </p:spPr>
        <p:txBody>
          <a:bodyPr anchor="t"/>
          <a:lstStyle>
            <a:lvl1pPr marL="396874" indent="-396874">
              <a:defRPr sz="2400">
                <a:solidFill>
                  <a:srgbClr val="00263A"/>
                </a:solidFill>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1</a:t>
            </a:r>
          </a:p>
          <a:p>
            <a:r>
              <a:rPr lang="es-ES" dirty="0"/>
              <a:t>Texto 2</a:t>
            </a:r>
          </a:p>
          <a:p>
            <a:r>
              <a:rPr lang="es-ES" dirty="0"/>
              <a:t>Texto 3</a:t>
            </a:r>
            <a:endParaRPr dirty="0"/>
          </a:p>
        </p:txBody>
      </p:sp>
      <p:sp>
        <p:nvSpPr>
          <p:cNvPr id="16" name="Chart Placeholder 2">
            <a:extLst>
              <a:ext uri="{FF2B5EF4-FFF2-40B4-BE49-F238E27FC236}">
                <a16:creationId xmlns:a16="http://schemas.microsoft.com/office/drawing/2014/main" id="{45F5185E-D1EC-AE47-AE92-0B8B90903B1E}"/>
              </a:ext>
            </a:extLst>
          </p:cNvPr>
          <p:cNvSpPr>
            <a:spLocks noGrp="1"/>
          </p:cNvSpPr>
          <p:nvPr>
            <p:ph type="chart" sz="quarter" idx="18"/>
          </p:nvPr>
        </p:nvSpPr>
        <p:spPr>
          <a:xfrm>
            <a:off x="12997089" y="3918630"/>
            <a:ext cx="9798050" cy="7789086"/>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 gráfico</a:t>
            </a:r>
            <a:endParaRPr lang="en-MX"/>
          </a:p>
        </p:txBody>
      </p:sp>
      <p:sp>
        <p:nvSpPr>
          <p:cNvPr id="12" name="Title Text">
            <a:extLst>
              <a:ext uri="{FF2B5EF4-FFF2-40B4-BE49-F238E27FC236}">
                <a16:creationId xmlns:a16="http://schemas.microsoft.com/office/drawing/2014/main" id="{A3021166-A905-C9B7-7765-39DEFE97C4B2}"/>
              </a:ext>
            </a:extLst>
          </p:cNvPr>
          <p:cNvSpPr txBox="1">
            <a:spLocks noGrp="1"/>
          </p:cNvSpPr>
          <p:nvPr>
            <p:ph type="body" sz="quarter" idx="14" hasCustomPrompt="1"/>
          </p:nvPr>
        </p:nvSpPr>
        <p:spPr>
          <a:xfrm>
            <a:off x="12990986" y="3085571"/>
            <a:ext cx="9328043"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gráfica</a:t>
            </a:r>
          </a:p>
        </p:txBody>
      </p:sp>
      <p:pic>
        <p:nvPicPr>
          <p:cNvPr id="13" name="pasted-image.pdf">
            <a:extLst>
              <a:ext uri="{FF2B5EF4-FFF2-40B4-BE49-F238E27FC236}">
                <a16:creationId xmlns:a16="http://schemas.microsoft.com/office/drawing/2014/main" id="{AABC789F-1BB6-4A9C-4FD4-9E853F6ACE16}"/>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7" name="Slide Number">
            <a:extLst>
              <a:ext uri="{FF2B5EF4-FFF2-40B4-BE49-F238E27FC236}">
                <a16:creationId xmlns:a16="http://schemas.microsoft.com/office/drawing/2014/main" id="{709F7AC4-34AB-B933-67D7-08CCE78124F0}"/>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8" name="Title Text">
            <a:extLst>
              <a:ext uri="{FF2B5EF4-FFF2-40B4-BE49-F238E27FC236}">
                <a16:creationId xmlns:a16="http://schemas.microsoft.com/office/drawing/2014/main" id="{9A425C5C-EDAF-1B83-0D52-852E6365903A}"/>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9" name="Title Text">
            <a:extLst>
              <a:ext uri="{FF2B5EF4-FFF2-40B4-BE49-F238E27FC236}">
                <a16:creationId xmlns:a16="http://schemas.microsoft.com/office/drawing/2014/main" id="{53621659-E333-62DC-A7BE-2AEC2CEBD8A3}"/>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3439286572"/>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ulo e imagen en cuerpo ">
    <p:spTree>
      <p:nvGrpSpPr>
        <p:cNvPr id="1" name=""/>
        <p:cNvGrpSpPr/>
        <p:nvPr/>
      </p:nvGrpSpPr>
      <p:grpSpPr>
        <a:xfrm>
          <a:off x="0" y="0"/>
          <a:ext cx="0" cy="0"/>
          <a:chOff x="0" y="0"/>
          <a:chExt cx="0" cy="0"/>
        </a:xfrm>
      </p:grpSpPr>
      <p:sp>
        <p:nvSpPr>
          <p:cNvPr id="354" name="inserte-01.png"/>
          <p:cNvSpPr>
            <a:spLocks noGrp="1"/>
          </p:cNvSpPr>
          <p:nvPr>
            <p:ph type="pic" idx="14"/>
          </p:nvPr>
        </p:nvSpPr>
        <p:spPr>
          <a:xfrm>
            <a:off x="2235923" y="2825553"/>
            <a:ext cx="20429029" cy="8882163"/>
          </a:xfrm>
          <a:prstGeom prst="rect">
            <a:avLst/>
          </a:prstGeom>
        </p:spPr>
        <p:txBody>
          <a:bodyPr lIns="91439" tIns="45719" rIns="91439" bIns="45719" anchor="t">
            <a:noAutofit/>
          </a:bodyPr>
          <a:lstStyle>
            <a:lvl1pPr>
              <a:defRPr>
                <a:solidFill>
                  <a:srgbClr val="00263A"/>
                </a:solidFill>
              </a:defRPr>
            </a:lvl1pPr>
          </a:lstStyle>
          <a:p>
            <a:r>
              <a:rPr lang="es-ES"/>
              <a:t>Haga clic en el icono para agregar una imagen</a:t>
            </a:r>
            <a:endParaRPr/>
          </a:p>
        </p:txBody>
      </p:sp>
      <p:pic>
        <p:nvPicPr>
          <p:cNvPr id="14" name="pasted-image.pdf">
            <a:extLst>
              <a:ext uri="{FF2B5EF4-FFF2-40B4-BE49-F238E27FC236}">
                <a16:creationId xmlns:a16="http://schemas.microsoft.com/office/drawing/2014/main" id="{353434C2-6E3D-6299-A4BC-D6114CD6FD4A}"/>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5" name="Slide Number">
            <a:extLst>
              <a:ext uri="{FF2B5EF4-FFF2-40B4-BE49-F238E27FC236}">
                <a16:creationId xmlns:a16="http://schemas.microsoft.com/office/drawing/2014/main" id="{60779DE6-FA1A-4B9F-88B0-B1E6A75241D4}"/>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19" name="Title Text">
            <a:extLst>
              <a:ext uri="{FF2B5EF4-FFF2-40B4-BE49-F238E27FC236}">
                <a16:creationId xmlns:a16="http://schemas.microsoft.com/office/drawing/2014/main" id="{8FB427F2-5C0F-7246-6F63-A6A0958953A3}"/>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0" name="Title Text">
            <a:extLst>
              <a:ext uri="{FF2B5EF4-FFF2-40B4-BE49-F238E27FC236}">
                <a16:creationId xmlns:a16="http://schemas.microsoft.com/office/drawing/2014/main" id="{7D5DF1F3-ADAE-D589-F9D3-C71BFEE3A783}"/>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164748275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Titulo y gráfica en cuerpo ">
    <p:spTree>
      <p:nvGrpSpPr>
        <p:cNvPr id="1" name=""/>
        <p:cNvGrpSpPr/>
        <p:nvPr/>
      </p:nvGrpSpPr>
      <p:grpSpPr>
        <a:xfrm>
          <a:off x="0" y="0"/>
          <a:ext cx="0" cy="0"/>
          <a:chOff x="0" y="0"/>
          <a:chExt cx="0" cy="0"/>
        </a:xfrm>
      </p:grpSpPr>
      <p:sp>
        <p:nvSpPr>
          <p:cNvPr id="10" name="Chart Placeholder 2">
            <a:extLst>
              <a:ext uri="{FF2B5EF4-FFF2-40B4-BE49-F238E27FC236}">
                <a16:creationId xmlns:a16="http://schemas.microsoft.com/office/drawing/2014/main" id="{FCFCE4AC-AA9F-444F-BDC5-E4458FE0D9D8}"/>
              </a:ext>
            </a:extLst>
          </p:cNvPr>
          <p:cNvSpPr>
            <a:spLocks noGrp="1"/>
          </p:cNvSpPr>
          <p:nvPr>
            <p:ph type="chart" sz="quarter" idx="18"/>
          </p:nvPr>
        </p:nvSpPr>
        <p:spPr>
          <a:xfrm>
            <a:off x="2235922" y="2825554"/>
            <a:ext cx="20429029" cy="8882162"/>
          </a:xfrm>
          <a:prstGeom prst="rect">
            <a:avLst/>
          </a:prstGeom>
        </p:spPr>
        <p:txBody>
          <a:bodyPr/>
          <a:lstStyle>
            <a:lvl1pPr>
              <a:defRPr>
                <a:solidFill>
                  <a:srgbClr val="00263A"/>
                </a:solidFill>
              </a:defRPr>
            </a:lvl1pPr>
          </a:lstStyle>
          <a:p>
            <a:r>
              <a:rPr lang="es-ES"/>
              <a:t>Haga clic en el icono para agregar un gráfico</a:t>
            </a:r>
            <a:endParaRPr lang="en-MX"/>
          </a:p>
        </p:txBody>
      </p:sp>
      <p:pic>
        <p:nvPicPr>
          <p:cNvPr id="15" name="pasted-image.pdf">
            <a:extLst>
              <a:ext uri="{FF2B5EF4-FFF2-40B4-BE49-F238E27FC236}">
                <a16:creationId xmlns:a16="http://schemas.microsoft.com/office/drawing/2014/main" id="{91BCB467-3362-62AE-F718-3C83CD1FF7E1}"/>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6" name="Slide Number">
            <a:extLst>
              <a:ext uri="{FF2B5EF4-FFF2-40B4-BE49-F238E27FC236}">
                <a16:creationId xmlns:a16="http://schemas.microsoft.com/office/drawing/2014/main" id="{2432143F-DD9E-B7D6-FBB6-4709BA20E3C9}"/>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0" name="Title Text">
            <a:extLst>
              <a:ext uri="{FF2B5EF4-FFF2-40B4-BE49-F238E27FC236}">
                <a16:creationId xmlns:a16="http://schemas.microsoft.com/office/drawing/2014/main" id="{7A9351C2-9538-61B7-94A3-1E424116DBDC}"/>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1" name="Title Text">
            <a:extLst>
              <a:ext uri="{FF2B5EF4-FFF2-40B4-BE49-F238E27FC236}">
                <a16:creationId xmlns:a16="http://schemas.microsoft.com/office/drawing/2014/main" id="{8AFA9E31-A724-619B-3766-8E776443F637}"/>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580677321"/>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exto-tabla-texto Horizontal">
    <p:spTree>
      <p:nvGrpSpPr>
        <p:cNvPr id="1" name=""/>
        <p:cNvGrpSpPr/>
        <p:nvPr/>
      </p:nvGrpSpPr>
      <p:grpSpPr>
        <a:xfrm>
          <a:off x="0" y="0"/>
          <a:ext cx="0" cy="0"/>
          <a:chOff x="0" y="0"/>
          <a:chExt cx="0" cy="0"/>
        </a:xfrm>
      </p:grpSpPr>
      <p:sp>
        <p:nvSpPr>
          <p:cNvPr id="363" name="Body Level One…"/>
          <p:cNvSpPr txBox="1">
            <a:spLocks noGrp="1"/>
          </p:cNvSpPr>
          <p:nvPr>
            <p:ph type="body" sz="quarter" idx="1" hasCustomPrompt="1"/>
          </p:nvPr>
        </p:nvSpPr>
        <p:spPr>
          <a:xfrm>
            <a:off x="2262658" y="3149600"/>
            <a:ext cx="20405061" cy="2255005"/>
          </a:xfrm>
          <a:prstGeom prst="rect">
            <a:avLst/>
          </a:prstGeom>
        </p:spPr>
        <p:txBody>
          <a:bodyPr/>
          <a:lstStyle>
            <a:lvl1pPr marL="396874" indent="-396874">
              <a:defRPr sz="3000">
                <a:solidFill>
                  <a:srgbClr val="000000"/>
                </a:solidFill>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corrido</a:t>
            </a:r>
            <a:endParaRPr dirty="0"/>
          </a:p>
        </p:txBody>
      </p:sp>
      <p:sp>
        <p:nvSpPr>
          <p:cNvPr id="369" name="Body Level One…"/>
          <p:cNvSpPr txBox="1">
            <a:spLocks noGrp="1"/>
          </p:cNvSpPr>
          <p:nvPr>
            <p:ph type="body" sz="quarter" idx="14" hasCustomPrompt="1"/>
          </p:nvPr>
        </p:nvSpPr>
        <p:spPr>
          <a:xfrm>
            <a:off x="2241394" y="10777701"/>
            <a:ext cx="20426325" cy="930015"/>
          </a:xfrm>
          <a:prstGeom prst="rect">
            <a:avLst/>
          </a:prstGeom>
        </p:spPr>
        <p:txBody>
          <a:bodyPr>
            <a:normAutofit/>
          </a:bodyPr>
          <a:lstStyle>
            <a:lvl1pPr marL="158749" indent="-158749" defTabSz="330200">
              <a:spcBef>
                <a:spcPts val="2300"/>
              </a:spcBef>
              <a:defRPr sz="1800"/>
            </a:lvl1pPr>
            <a:lvl2pPr marL="412750" indent="-158750" defTabSz="330200">
              <a:spcBef>
                <a:spcPts val="2300"/>
              </a:spcBef>
              <a:defRPr sz="1200"/>
            </a:lvl2pPr>
            <a:lvl3pPr marL="666750" indent="-158750" defTabSz="330200">
              <a:spcBef>
                <a:spcPts val="2300"/>
              </a:spcBef>
              <a:defRPr sz="1200"/>
            </a:lvl3pPr>
            <a:lvl4pPr marL="920750" indent="-158750" defTabSz="330200">
              <a:spcBef>
                <a:spcPts val="2300"/>
              </a:spcBef>
              <a:defRPr sz="1200"/>
            </a:lvl4pPr>
            <a:lvl5pPr marL="1174750" indent="-158750" defTabSz="330200">
              <a:spcBef>
                <a:spcPts val="2300"/>
              </a:spcBef>
              <a:defRPr sz="1200"/>
            </a:lvl5pPr>
          </a:lstStyle>
          <a:p>
            <a:r>
              <a:rPr lang="es-ES" dirty="0"/>
              <a:t>Texto corrido</a:t>
            </a:r>
            <a:endParaRPr dirty="0"/>
          </a:p>
        </p:txBody>
      </p:sp>
      <p:sp>
        <p:nvSpPr>
          <p:cNvPr id="15" name="Table Placeholder 2">
            <a:extLst>
              <a:ext uri="{FF2B5EF4-FFF2-40B4-BE49-F238E27FC236}">
                <a16:creationId xmlns:a16="http://schemas.microsoft.com/office/drawing/2014/main" id="{6636945E-A71D-8549-A587-688520284846}"/>
              </a:ext>
            </a:extLst>
          </p:cNvPr>
          <p:cNvSpPr>
            <a:spLocks noGrp="1"/>
          </p:cNvSpPr>
          <p:nvPr>
            <p:ph type="tbl" sz="quarter" idx="16"/>
          </p:nvPr>
        </p:nvSpPr>
        <p:spPr>
          <a:xfrm>
            <a:off x="2240472" y="5661978"/>
            <a:ext cx="20429029" cy="4865687"/>
          </a:xfrm>
          <a:prstGeom prst="rect">
            <a:avLst/>
          </a:prstGeom>
        </p:spPr>
        <p:txBody>
          <a:bodyPr/>
          <a:lstStyle/>
          <a:p>
            <a:r>
              <a:rPr lang="es-ES"/>
              <a:t>Haga clic en el icono para agregar una tabla</a:t>
            </a:r>
            <a:endParaRPr lang="en-MX"/>
          </a:p>
        </p:txBody>
      </p:sp>
      <p:pic>
        <p:nvPicPr>
          <p:cNvPr id="18" name="pasted-image.pdf">
            <a:extLst>
              <a:ext uri="{FF2B5EF4-FFF2-40B4-BE49-F238E27FC236}">
                <a16:creationId xmlns:a16="http://schemas.microsoft.com/office/drawing/2014/main" id="{50C016D4-C646-1CDB-C1B9-E9647C7931ED}"/>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9" name="Slide Number">
            <a:extLst>
              <a:ext uri="{FF2B5EF4-FFF2-40B4-BE49-F238E27FC236}">
                <a16:creationId xmlns:a16="http://schemas.microsoft.com/office/drawing/2014/main" id="{9AF80341-4AA0-4D01-365B-8AFFD6208561}"/>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3" name="Title Text">
            <a:extLst>
              <a:ext uri="{FF2B5EF4-FFF2-40B4-BE49-F238E27FC236}">
                <a16:creationId xmlns:a16="http://schemas.microsoft.com/office/drawing/2014/main" id="{BC61F94E-571A-844E-9D17-E674F77F444C}"/>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4" name="Title Text">
            <a:extLst>
              <a:ext uri="{FF2B5EF4-FFF2-40B4-BE49-F238E27FC236}">
                <a16:creationId xmlns:a16="http://schemas.microsoft.com/office/drawing/2014/main" id="{6AE700D7-DF26-DCC2-779B-E88C126E6F01}"/>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1484151851"/>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exto, tabla y 3 imágenes abajo">
    <p:spTree>
      <p:nvGrpSpPr>
        <p:cNvPr id="1" name=""/>
        <p:cNvGrpSpPr/>
        <p:nvPr/>
      </p:nvGrpSpPr>
      <p:grpSpPr>
        <a:xfrm>
          <a:off x="0" y="0"/>
          <a:ext cx="0" cy="0"/>
          <a:chOff x="0" y="0"/>
          <a:chExt cx="0" cy="0"/>
        </a:xfrm>
      </p:grpSpPr>
      <p:sp>
        <p:nvSpPr>
          <p:cNvPr id="380" name="Body Level One…"/>
          <p:cNvSpPr txBox="1">
            <a:spLocks noGrp="1"/>
          </p:cNvSpPr>
          <p:nvPr>
            <p:ph type="body" sz="quarter" idx="1" hasCustomPrompt="1"/>
          </p:nvPr>
        </p:nvSpPr>
        <p:spPr>
          <a:xfrm>
            <a:off x="2240472" y="3149600"/>
            <a:ext cx="10458552" cy="4393036"/>
          </a:xfrm>
          <a:prstGeom prst="rect">
            <a:avLst/>
          </a:prstGeom>
        </p:spPr>
        <p:txBody>
          <a:bodyPr/>
          <a:lstStyle>
            <a:lvl1pPr marL="396874" indent="-396874">
              <a:defRPr sz="2800">
                <a:solidFill>
                  <a:srgbClr val="000000"/>
                </a:solidFill>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corrido</a:t>
            </a:r>
            <a:endParaRPr dirty="0"/>
          </a:p>
        </p:txBody>
      </p:sp>
      <p:sp>
        <p:nvSpPr>
          <p:cNvPr id="386" name="Title Text"/>
          <p:cNvSpPr txBox="1">
            <a:spLocks noGrp="1"/>
          </p:cNvSpPr>
          <p:nvPr>
            <p:ph type="body" sz="quarter" idx="14" hasCustomPrompt="1"/>
          </p:nvPr>
        </p:nvSpPr>
        <p:spPr>
          <a:xfrm>
            <a:off x="12990986" y="3085571"/>
            <a:ext cx="9328043" cy="642241"/>
          </a:xfrm>
          <a:prstGeom prst="rect">
            <a:avLst/>
          </a:prstGeom>
        </p:spPr>
        <p:txBody>
          <a:bodyPr/>
          <a:lstStyle>
            <a:lvl1pPr marL="0" indent="0" algn="l">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Tabla</a:t>
            </a:r>
          </a:p>
        </p:txBody>
      </p:sp>
      <p:sp>
        <p:nvSpPr>
          <p:cNvPr id="387" name="inserte-01.png"/>
          <p:cNvSpPr>
            <a:spLocks noGrp="1"/>
          </p:cNvSpPr>
          <p:nvPr>
            <p:ph type="pic" sz="quarter" idx="15"/>
          </p:nvPr>
        </p:nvSpPr>
        <p:spPr>
          <a:xfrm>
            <a:off x="2244332" y="7774511"/>
            <a:ext cx="6631777" cy="3942134"/>
          </a:xfrm>
          <a:prstGeom prst="rect">
            <a:avLst/>
          </a:prstGeom>
        </p:spPr>
        <p:txBody>
          <a:bodyPr lIns="91439" tIns="45719" rIns="91439" bIns="45719" anchor="t">
            <a:noAutofit/>
          </a:bodyPr>
          <a:lstStyle/>
          <a:p>
            <a:r>
              <a:rPr lang="es-ES"/>
              <a:t>Haga clic en el icono para agregar una imagen</a:t>
            </a:r>
            <a:endParaRPr/>
          </a:p>
        </p:txBody>
      </p:sp>
      <p:sp>
        <p:nvSpPr>
          <p:cNvPr id="388" name="inserte-01.png"/>
          <p:cNvSpPr>
            <a:spLocks noGrp="1"/>
          </p:cNvSpPr>
          <p:nvPr>
            <p:ph type="pic" sz="quarter" idx="16"/>
          </p:nvPr>
        </p:nvSpPr>
        <p:spPr>
          <a:xfrm>
            <a:off x="9139097" y="7774511"/>
            <a:ext cx="6631777" cy="3933205"/>
          </a:xfrm>
          <a:prstGeom prst="rect">
            <a:avLst/>
          </a:prstGeom>
        </p:spPr>
        <p:txBody>
          <a:bodyPr lIns="91439" tIns="45719" rIns="91439" bIns="45719" anchor="t">
            <a:noAutofit/>
          </a:bodyPr>
          <a:lstStyle/>
          <a:p>
            <a:r>
              <a:rPr lang="es-ES"/>
              <a:t>Haga clic en el icono para agregar una imagen</a:t>
            </a:r>
            <a:endParaRPr/>
          </a:p>
        </p:txBody>
      </p:sp>
      <p:sp>
        <p:nvSpPr>
          <p:cNvPr id="389" name="inserte-01.png"/>
          <p:cNvSpPr>
            <a:spLocks noGrp="1"/>
          </p:cNvSpPr>
          <p:nvPr>
            <p:ph type="pic" sz="quarter" idx="17"/>
          </p:nvPr>
        </p:nvSpPr>
        <p:spPr>
          <a:xfrm>
            <a:off x="16037724" y="7774511"/>
            <a:ext cx="6631777" cy="3942135"/>
          </a:xfrm>
          <a:prstGeom prst="rect">
            <a:avLst/>
          </a:prstGeom>
        </p:spPr>
        <p:txBody>
          <a:bodyPr lIns="91439" tIns="45719" rIns="91439" bIns="45719" anchor="t">
            <a:noAutofit/>
          </a:bodyPr>
          <a:lstStyle/>
          <a:p>
            <a:r>
              <a:rPr lang="es-ES"/>
              <a:t>Haga clic en el icono para agregar una imagen</a:t>
            </a:r>
            <a:endParaRPr dirty="0"/>
          </a:p>
        </p:txBody>
      </p:sp>
      <p:sp>
        <p:nvSpPr>
          <p:cNvPr id="17" name="Table Placeholder 2">
            <a:extLst>
              <a:ext uri="{FF2B5EF4-FFF2-40B4-BE49-F238E27FC236}">
                <a16:creationId xmlns:a16="http://schemas.microsoft.com/office/drawing/2014/main" id="{99B3150F-C045-3142-887D-45AAE6256403}"/>
              </a:ext>
            </a:extLst>
          </p:cNvPr>
          <p:cNvSpPr>
            <a:spLocks noGrp="1"/>
          </p:cNvSpPr>
          <p:nvPr>
            <p:ph type="tbl" sz="quarter" idx="19"/>
          </p:nvPr>
        </p:nvSpPr>
        <p:spPr>
          <a:xfrm>
            <a:off x="12965113" y="3886200"/>
            <a:ext cx="9704388" cy="3657600"/>
          </a:xfrm>
          <a:prstGeom prst="rect">
            <a:avLst/>
          </a:prstGeom>
        </p:spPr>
        <p:txBody>
          <a:bodyPr/>
          <a:lstStyle/>
          <a:p>
            <a:r>
              <a:rPr lang="es-ES"/>
              <a:t>Haga clic en el icono para agregar una tabla</a:t>
            </a:r>
            <a:endParaRPr lang="en-MX"/>
          </a:p>
        </p:txBody>
      </p:sp>
      <p:pic>
        <p:nvPicPr>
          <p:cNvPr id="16" name="pasted-image.pdf">
            <a:extLst>
              <a:ext uri="{FF2B5EF4-FFF2-40B4-BE49-F238E27FC236}">
                <a16:creationId xmlns:a16="http://schemas.microsoft.com/office/drawing/2014/main" id="{D5D6B3D9-DD6D-9F1B-A7C1-1F4A5FB74BC9}"/>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8" name="Slide Number">
            <a:extLst>
              <a:ext uri="{FF2B5EF4-FFF2-40B4-BE49-F238E27FC236}">
                <a16:creationId xmlns:a16="http://schemas.microsoft.com/office/drawing/2014/main" id="{06196A00-4D7C-5DA5-AD16-B04FFF26015F}"/>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8" name="Title Text">
            <a:extLst>
              <a:ext uri="{FF2B5EF4-FFF2-40B4-BE49-F238E27FC236}">
                <a16:creationId xmlns:a16="http://schemas.microsoft.com/office/drawing/2014/main" id="{D4844151-D865-C801-6DA6-B17A3DA41764}"/>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9" name="Title Text">
            <a:extLst>
              <a:ext uri="{FF2B5EF4-FFF2-40B4-BE49-F238E27FC236}">
                <a16:creationId xmlns:a16="http://schemas.microsoft.com/office/drawing/2014/main" id="{E9B53DCB-AB4A-3B99-1799-BA59B1F96724}"/>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537762963"/>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res imagenes abajo copy">
    <p:spTree>
      <p:nvGrpSpPr>
        <p:cNvPr id="1" name=""/>
        <p:cNvGrpSpPr/>
        <p:nvPr/>
      </p:nvGrpSpPr>
      <p:grpSpPr>
        <a:xfrm>
          <a:off x="0" y="0"/>
          <a:ext cx="0" cy="0"/>
          <a:chOff x="0" y="0"/>
          <a:chExt cx="0" cy="0"/>
        </a:xfrm>
      </p:grpSpPr>
      <p:sp>
        <p:nvSpPr>
          <p:cNvPr id="399" name="Body Level One…"/>
          <p:cNvSpPr txBox="1">
            <a:spLocks noGrp="1"/>
          </p:cNvSpPr>
          <p:nvPr>
            <p:ph type="body" sz="quarter" idx="1" hasCustomPrompt="1"/>
          </p:nvPr>
        </p:nvSpPr>
        <p:spPr>
          <a:xfrm>
            <a:off x="16865600" y="5324430"/>
            <a:ext cx="5774576" cy="2367937"/>
          </a:xfrm>
          <a:prstGeom prst="rect">
            <a:avLst/>
          </a:prstGeom>
        </p:spPr>
        <p:txBody>
          <a:bodyPr anchor="b">
            <a:normAutofit/>
          </a:bodyPr>
          <a:lstStyle>
            <a:lvl1pPr marL="0" indent="0">
              <a:buNone/>
              <a:defRPr sz="2400" b="0" i="0">
                <a:solidFill>
                  <a:srgbClr val="000000"/>
                </a:solidFill>
                <a:latin typeface="Proxima Nova Alt Lt" panose="02000506030000020004" pitchFamily="2" charset="77"/>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corrido</a:t>
            </a:r>
            <a:endParaRPr dirty="0"/>
          </a:p>
        </p:txBody>
      </p:sp>
      <p:sp>
        <p:nvSpPr>
          <p:cNvPr id="405" name="Title Text"/>
          <p:cNvSpPr txBox="1">
            <a:spLocks noGrp="1"/>
          </p:cNvSpPr>
          <p:nvPr>
            <p:ph type="body" sz="quarter" idx="14" hasCustomPrompt="1"/>
          </p:nvPr>
        </p:nvSpPr>
        <p:spPr>
          <a:xfrm>
            <a:off x="2240472" y="3085571"/>
            <a:ext cx="9328043" cy="642241"/>
          </a:xfrm>
          <a:prstGeom prst="rect">
            <a:avLst/>
          </a:prstGeom>
        </p:spPr>
        <p:txBody>
          <a:bodyPr/>
          <a:lstStyle>
            <a:lvl1pPr marL="0" indent="0">
              <a:spcBef>
                <a:spcPts val="0"/>
              </a:spcBef>
              <a:buClrTx/>
              <a:buSzTx/>
              <a:buNone/>
              <a:defRPr sz="2500" b="0" i="0" cap="none" spc="0">
                <a:solidFill>
                  <a:srgbClr val="00263A"/>
                </a:solidFill>
                <a:latin typeface="Proxima Nova Alt Rg" panose="02000506030000020004" pitchFamily="2" charset="77"/>
                <a:ea typeface="Proxima Nova Alt Rg" panose="02000506030000020004" pitchFamily="2" charset="77"/>
                <a:cs typeface="Proxima Nova Alt Rg" panose="02000506030000020004" pitchFamily="2" charset="77"/>
                <a:sym typeface="Proxima Nova Semibold"/>
              </a:defRPr>
            </a:lvl1pPr>
          </a:lstStyle>
          <a:p>
            <a:r>
              <a:rPr lang="es-ES" dirty="0"/>
              <a:t>Título de tablas</a:t>
            </a:r>
          </a:p>
        </p:txBody>
      </p:sp>
      <p:sp>
        <p:nvSpPr>
          <p:cNvPr id="406" name="Body Level One…"/>
          <p:cNvSpPr txBox="1">
            <a:spLocks noGrp="1"/>
          </p:cNvSpPr>
          <p:nvPr>
            <p:ph type="body" sz="quarter" idx="15" hasCustomPrompt="1"/>
          </p:nvPr>
        </p:nvSpPr>
        <p:spPr>
          <a:xfrm>
            <a:off x="16865599" y="9339779"/>
            <a:ext cx="5774577" cy="2367937"/>
          </a:xfrm>
          <a:prstGeom prst="rect">
            <a:avLst/>
          </a:prstGeom>
        </p:spPr>
        <p:txBody>
          <a:bodyPr anchor="b">
            <a:normAutofit/>
          </a:bodyPr>
          <a:lstStyle>
            <a:lvl1pPr marL="0" indent="0" defTabSz="338454">
              <a:spcBef>
                <a:spcPts val="2400"/>
              </a:spcBef>
              <a:buNone/>
              <a:defRPr sz="2400" b="0" i="0">
                <a:solidFill>
                  <a:srgbClr val="000000"/>
                </a:solidFill>
                <a:latin typeface="Proxima Nova Alt Lt" panose="02000506030000020004" pitchFamily="2" charset="77"/>
              </a:defRPr>
            </a:lvl1pPr>
            <a:lvl2pPr marL="423068" indent="-162718" defTabSz="338454">
              <a:spcBef>
                <a:spcPts val="2400"/>
              </a:spcBef>
              <a:defRPr sz="1230"/>
            </a:lvl2pPr>
            <a:lvl3pPr marL="683418" indent="-162718" defTabSz="338454">
              <a:spcBef>
                <a:spcPts val="2400"/>
              </a:spcBef>
              <a:defRPr sz="1230"/>
            </a:lvl3pPr>
            <a:lvl4pPr marL="943768" indent="-162718" defTabSz="338454">
              <a:spcBef>
                <a:spcPts val="2400"/>
              </a:spcBef>
              <a:defRPr sz="1230"/>
            </a:lvl4pPr>
            <a:lvl5pPr marL="1204118" indent="-162718" defTabSz="338454">
              <a:spcBef>
                <a:spcPts val="2400"/>
              </a:spcBef>
              <a:defRPr sz="1230"/>
            </a:lvl5pPr>
          </a:lstStyle>
          <a:p>
            <a:r>
              <a:rPr lang="es-ES" dirty="0"/>
              <a:t>Texto corrido</a:t>
            </a:r>
            <a:endParaRPr dirty="0"/>
          </a:p>
        </p:txBody>
      </p:sp>
      <p:sp>
        <p:nvSpPr>
          <p:cNvPr id="17" name="Table Placeholder 2">
            <a:extLst>
              <a:ext uri="{FF2B5EF4-FFF2-40B4-BE49-F238E27FC236}">
                <a16:creationId xmlns:a16="http://schemas.microsoft.com/office/drawing/2014/main" id="{AC1CC0AB-FD7D-A14A-A27A-CA8BF9E841E2}"/>
              </a:ext>
            </a:extLst>
          </p:cNvPr>
          <p:cNvSpPr>
            <a:spLocks noGrp="1"/>
          </p:cNvSpPr>
          <p:nvPr>
            <p:ph type="tbl" sz="quarter" idx="18"/>
          </p:nvPr>
        </p:nvSpPr>
        <p:spPr>
          <a:xfrm>
            <a:off x="2240472" y="4443036"/>
            <a:ext cx="14139863" cy="3406807"/>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una tabla</a:t>
            </a:r>
            <a:endParaRPr lang="en-MX"/>
          </a:p>
        </p:txBody>
      </p:sp>
      <p:sp>
        <p:nvSpPr>
          <p:cNvPr id="18" name="Table Placeholder 2">
            <a:extLst>
              <a:ext uri="{FF2B5EF4-FFF2-40B4-BE49-F238E27FC236}">
                <a16:creationId xmlns:a16="http://schemas.microsoft.com/office/drawing/2014/main" id="{60AE03B1-A3C0-3248-89F5-BCD05B1D2A46}"/>
              </a:ext>
            </a:extLst>
          </p:cNvPr>
          <p:cNvSpPr>
            <a:spLocks noGrp="1"/>
          </p:cNvSpPr>
          <p:nvPr>
            <p:ph type="tbl" sz="quarter" idx="19"/>
          </p:nvPr>
        </p:nvSpPr>
        <p:spPr>
          <a:xfrm>
            <a:off x="2240472" y="8300909"/>
            <a:ext cx="14139863" cy="3406807"/>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una tabla</a:t>
            </a:r>
            <a:endParaRPr lang="en-MX"/>
          </a:p>
        </p:txBody>
      </p:sp>
      <p:pic>
        <p:nvPicPr>
          <p:cNvPr id="15" name="pasted-image.pdf">
            <a:extLst>
              <a:ext uri="{FF2B5EF4-FFF2-40B4-BE49-F238E27FC236}">
                <a16:creationId xmlns:a16="http://schemas.microsoft.com/office/drawing/2014/main" id="{CD537915-533E-E5F3-09DB-76C7769950CF}"/>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6" name="Slide Number">
            <a:extLst>
              <a:ext uri="{FF2B5EF4-FFF2-40B4-BE49-F238E27FC236}">
                <a16:creationId xmlns:a16="http://schemas.microsoft.com/office/drawing/2014/main" id="{63D42EC7-37A6-03E3-E7E2-2C1DA122E510}"/>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6" name="Title Text">
            <a:extLst>
              <a:ext uri="{FF2B5EF4-FFF2-40B4-BE49-F238E27FC236}">
                <a16:creationId xmlns:a16="http://schemas.microsoft.com/office/drawing/2014/main" id="{85DA172E-CAB3-F853-7BC0-D17C011556A6}"/>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7" name="Title Text">
            <a:extLst>
              <a:ext uri="{FF2B5EF4-FFF2-40B4-BE49-F238E27FC236}">
                <a16:creationId xmlns:a16="http://schemas.microsoft.com/office/drawing/2014/main" id="{9CA061C1-09E9-A506-4630-1499EE975091}"/>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1680874439"/>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exto, tabla y 3 imágenes">
    <p:spTree>
      <p:nvGrpSpPr>
        <p:cNvPr id="1" name=""/>
        <p:cNvGrpSpPr/>
        <p:nvPr/>
      </p:nvGrpSpPr>
      <p:grpSpPr>
        <a:xfrm>
          <a:off x="0" y="0"/>
          <a:ext cx="0" cy="0"/>
          <a:chOff x="0" y="0"/>
          <a:chExt cx="0" cy="0"/>
        </a:xfrm>
      </p:grpSpPr>
      <p:sp>
        <p:nvSpPr>
          <p:cNvPr id="417" name="Body Level One…"/>
          <p:cNvSpPr txBox="1">
            <a:spLocks noGrp="1"/>
          </p:cNvSpPr>
          <p:nvPr>
            <p:ph type="body" sz="half" idx="1" hasCustomPrompt="1"/>
          </p:nvPr>
        </p:nvSpPr>
        <p:spPr>
          <a:xfrm>
            <a:off x="2240471" y="3073313"/>
            <a:ext cx="20429029" cy="3784687"/>
          </a:xfrm>
          <a:prstGeom prst="rect">
            <a:avLst/>
          </a:prstGeom>
        </p:spPr>
        <p:txBody>
          <a:bodyPr/>
          <a:lstStyle>
            <a:lvl1pPr marL="396874" indent="-396874">
              <a:defRPr sz="3000">
                <a:solidFill>
                  <a:srgbClr val="000000"/>
                </a:solidFill>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1</a:t>
            </a:r>
          </a:p>
          <a:p>
            <a:r>
              <a:rPr lang="es-ES" dirty="0"/>
              <a:t>Texto 2</a:t>
            </a:r>
          </a:p>
          <a:p>
            <a:r>
              <a:rPr lang="es-ES" dirty="0"/>
              <a:t>Texto 3</a:t>
            </a:r>
            <a:endParaRPr dirty="0"/>
          </a:p>
        </p:txBody>
      </p:sp>
      <p:sp>
        <p:nvSpPr>
          <p:cNvPr id="425" name="inserte-01.png"/>
          <p:cNvSpPr>
            <a:spLocks noGrp="1"/>
          </p:cNvSpPr>
          <p:nvPr>
            <p:ph type="pic" sz="quarter" idx="16"/>
          </p:nvPr>
        </p:nvSpPr>
        <p:spPr>
          <a:xfrm>
            <a:off x="11521463" y="9543580"/>
            <a:ext cx="5408792" cy="2164136"/>
          </a:xfrm>
          <a:prstGeom prst="rect">
            <a:avLst/>
          </a:prstGeom>
        </p:spPr>
        <p:txBody>
          <a:bodyPr lIns="91439" tIns="45719" rIns="91439" bIns="45719" anchor="t">
            <a:noAutofit/>
          </a:bodyPr>
          <a:lstStyle>
            <a:lvl1pPr>
              <a:defRPr b="0" i="0">
                <a:solidFill>
                  <a:srgbClr val="00263A"/>
                </a:solidFill>
                <a:latin typeface="Proxima Nova Alt Lt" panose="02000506030000020004" pitchFamily="2" charset="77"/>
              </a:defRPr>
            </a:lvl1pPr>
          </a:lstStyle>
          <a:p>
            <a:r>
              <a:rPr lang="es-ES"/>
              <a:t>Haga clic en el icono para agregar una imagen</a:t>
            </a:r>
            <a:endParaRPr dirty="0"/>
          </a:p>
        </p:txBody>
      </p:sp>
      <p:sp>
        <p:nvSpPr>
          <p:cNvPr id="16" name="inserte-01.png">
            <a:extLst>
              <a:ext uri="{FF2B5EF4-FFF2-40B4-BE49-F238E27FC236}">
                <a16:creationId xmlns:a16="http://schemas.microsoft.com/office/drawing/2014/main" id="{D5FCCD5A-BFD3-4A47-98CE-2CF8D08FCF9E}"/>
              </a:ext>
            </a:extLst>
          </p:cNvPr>
          <p:cNvSpPr>
            <a:spLocks noGrp="1"/>
          </p:cNvSpPr>
          <p:nvPr>
            <p:ph type="pic" sz="quarter" idx="18"/>
          </p:nvPr>
        </p:nvSpPr>
        <p:spPr>
          <a:xfrm>
            <a:off x="17274563" y="9543580"/>
            <a:ext cx="5394937" cy="2164136"/>
          </a:xfrm>
          <a:prstGeom prst="rect">
            <a:avLst/>
          </a:prstGeom>
        </p:spPr>
        <p:txBody>
          <a:bodyPr lIns="91439" tIns="45719" rIns="91439" bIns="45719" anchor="t">
            <a:noAutofit/>
          </a:bodyPr>
          <a:lstStyle>
            <a:lvl1pPr>
              <a:defRPr b="0" i="0">
                <a:solidFill>
                  <a:srgbClr val="00263A"/>
                </a:solidFill>
                <a:latin typeface="Proxima Nova Alt Lt" panose="02000506030000020004" pitchFamily="2" charset="77"/>
              </a:defRPr>
            </a:lvl1pPr>
          </a:lstStyle>
          <a:p>
            <a:r>
              <a:rPr lang="es-ES"/>
              <a:t>Haga clic en el icono para agregar una imagen</a:t>
            </a:r>
            <a:endParaRPr dirty="0"/>
          </a:p>
        </p:txBody>
      </p:sp>
      <p:sp>
        <p:nvSpPr>
          <p:cNvPr id="19" name="Table Placeholder 2">
            <a:extLst>
              <a:ext uri="{FF2B5EF4-FFF2-40B4-BE49-F238E27FC236}">
                <a16:creationId xmlns:a16="http://schemas.microsoft.com/office/drawing/2014/main" id="{90D70E27-4521-9242-9089-A02B5013FBC3}"/>
              </a:ext>
            </a:extLst>
          </p:cNvPr>
          <p:cNvSpPr>
            <a:spLocks noGrp="1"/>
          </p:cNvSpPr>
          <p:nvPr>
            <p:ph type="tbl" sz="quarter" idx="19"/>
          </p:nvPr>
        </p:nvSpPr>
        <p:spPr>
          <a:xfrm>
            <a:off x="2240471" y="7106580"/>
            <a:ext cx="8862503" cy="4610065"/>
          </a:xfrm>
          <a:prstGeom prst="rect">
            <a:avLst/>
          </a:prstGeom>
        </p:spPr>
        <p:txBody>
          <a:bodyPr/>
          <a:lstStyle>
            <a:lvl1pPr>
              <a:defRPr b="0" i="0">
                <a:solidFill>
                  <a:srgbClr val="00263A"/>
                </a:solidFill>
                <a:latin typeface="Proxima Nova Alt Lt" panose="02000506030000020004" pitchFamily="2" charset="77"/>
              </a:defRPr>
            </a:lvl1pPr>
          </a:lstStyle>
          <a:p>
            <a:r>
              <a:rPr lang="es-ES"/>
              <a:t>Haga clic en el icono para agregar una tabla</a:t>
            </a:r>
            <a:endParaRPr lang="en-MX"/>
          </a:p>
        </p:txBody>
      </p:sp>
      <p:pic>
        <p:nvPicPr>
          <p:cNvPr id="18" name="pasted-image.pdf">
            <a:extLst>
              <a:ext uri="{FF2B5EF4-FFF2-40B4-BE49-F238E27FC236}">
                <a16:creationId xmlns:a16="http://schemas.microsoft.com/office/drawing/2014/main" id="{DEF2AA30-577B-969D-648F-D64A0E98637F}"/>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20" name="Slide Number">
            <a:extLst>
              <a:ext uri="{FF2B5EF4-FFF2-40B4-BE49-F238E27FC236}">
                <a16:creationId xmlns:a16="http://schemas.microsoft.com/office/drawing/2014/main" id="{129E8BD2-846F-9E32-F44E-AAA9D483FAB9}"/>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8" name="inserte-01.png">
            <a:extLst>
              <a:ext uri="{FF2B5EF4-FFF2-40B4-BE49-F238E27FC236}">
                <a16:creationId xmlns:a16="http://schemas.microsoft.com/office/drawing/2014/main" id="{DA3185CE-A4AD-AD29-832A-DC5E7A8E8534}"/>
              </a:ext>
            </a:extLst>
          </p:cNvPr>
          <p:cNvSpPr>
            <a:spLocks noGrp="1"/>
          </p:cNvSpPr>
          <p:nvPr>
            <p:ph type="pic" sz="quarter" idx="21"/>
          </p:nvPr>
        </p:nvSpPr>
        <p:spPr>
          <a:xfrm>
            <a:off x="11521463" y="7148324"/>
            <a:ext cx="5408792" cy="2164136"/>
          </a:xfrm>
          <a:prstGeom prst="rect">
            <a:avLst/>
          </a:prstGeom>
        </p:spPr>
        <p:txBody>
          <a:bodyPr lIns="91439" tIns="45719" rIns="91439" bIns="45719" anchor="t">
            <a:noAutofit/>
          </a:bodyPr>
          <a:lstStyle>
            <a:lvl1pPr>
              <a:defRPr b="0" i="0">
                <a:solidFill>
                  <a:srgbClr val="00263A"/>
                </a:solidFill>
                <a:latin typeface="Proxima Nova Alt Lt" panose="02000506030000020004" pitchFamily="2" charset="77"/>
              </a:defRPr>
            </a:lvl1pPr>
          </a:lstStyle>
          <a:p>
            <a:r>
              <a:rPr lang="es-ES"/>
              <a:t>Haga clic en el icono para agregar una imagen</a:t>
            </a:r>
            <a:endParaRPr dirty="0"/>
          </a:p>
        </p:txBody>
      </p:sp>
      <p:sp>
        <p:nvSpPr>
          <p:cNvPr id="29" name="inserte-01.png">
            <a:extLst>
              <a:ext uri="{FF2B5EF4-FFF2-40B4-BE49-F238E27FC236}">
                <a16:creationId xmlns:a16="http://schemas.microsoft.com/office/drawing/2014/main" id="{69BEA674-27F3-8A5E-25C0-95A6D6A018A8}"/>
              </a:ext>
            </a:extLst>
          </p:cNvPr>
          <p:cNvSpPr>
            <a:spLocks noGrp="1"/>
          </p:cNvSpPr>
          <p:nvPr>
            <p:ph type="pic" sz="quarter" idx="22"/>
          </p:nvPr>
        </p:nvSpPr>
        <p:spPr>
          <a:xfrm>
            <a:off x="17274563" y="7148324"/>
            <a:ext cx="5394937" cy="2164136"/>
          </a:xfrm>
          <a:prstGeom prst="rect">
            <a:avLst/>
          </a:prstGeom>
        </p:spPr>
        <p:txBody>
          <a:bodyPr lIns="91439" tIns="45719" rIns="91439" bIns="45719" anchor="t">
            <a:noAutofit/>
          </a:bodyPr>
          <a:lstStyle>
            <a:lvl1pPr>
              <a:defRPr b="0" i="0">
                <a:solidFill>
                  <a:srgbClr val="00263A"/>
                </a:solidFill>
                <a:latin typeface="Proxima Nova Alt Lt" panose="02000506030000020004" pitchFamily="2" charset="77"/>
              </a:defRPr>
            </a:lvl1pPr>
          </a:lstStyle>
          <a:p>
            <a:r>
              <a:rPr lang="es-ES"/>
              <a:t>Haga clic en el icono para agregar una imagen</a:t>
            </a:r>
            <a:endParaRPr dirty="0"/>
          </a:p>
        </p:txBody>
      </p:sp>
      <p:sp>
        <p:nvSpPr>
          <p:cNvPr id="30" name="Title Text">
            <a:extLst>
              <a:ext uri="{FF2B5EF4-FFF2-40B4-BE49-F238E27FC236}">
                <a16:creationId xmlns:a16="http://schemas.microsoft.com/office/drawing/2014/main" id="{2EE1C326-0327-0345-17B0-F3EB58F6E664}"/>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31" name="Title Text">
            <a:extLst>
              <a:ext uri="{FF2B5EF4-FFF2-40B4-BE49-F238E27FC236}">
                <a16:creationId xmlns:a16="http://schemas.microsoft.com/office/drawing/2014/main" id="{00AF38B3-4647-42EE-354A-EB308D04DCC0}"/>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3691663851"/>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Imagen grande y 3 imágenes abajo">
    <p:spTree>
      <p:nvGrpSpPr>
        <p:cNvPr id="1" name=""/>
        <p:cNvGrpSpPr/>
        <p:nvPr/>
      </p:nvGrpSpPr>
      <p:grpSpPr>
        <a:xfrm>
          <a:off x="0" y="0"/>
          <a:ext cx="0" cy="0"/>
          <a:chOff x="0" y="0"/>
          <a:chExt cx="0" cy="0"/>
        </a:xfrm>
      </p:grpSpPr>
      <p:sp>
        <p:nvSpPr>
          <p:cNvPr id="442" name="inserte-01.png"/>
          <p:cNvSpPr>
            <a:spLocks noGrp="1"/>
          </p:cNvSpPr>
          <p:nvPr>
            <p:ph type="pic" idx="14"/>
          </p:nvPr>
        </p:nvSpPr>
        <p:spPr>
          <a:xfrm>
            <a:off x="2240472" y="3041577"/>
            <a:ext cx="20456573" cy="5404054"/>
          </a:xfrm>
          <a:prstGeom prst="rect">
            <a:avLst/>
          </a:prstGeom>
        </p:spPr>
        <p:txBody>
          <a:bodyPr lIns="91439" tIns="45719" rIns="91439" bIns="45719" anchor="t">
            <a:noAutofit/>
          </a:bodyPr>
          <a:lstStyle/>
          <a:p>
            <a:r>
              <a:rPr lang="es-ES"/>
              <a:t>Haga clic en el icono para agregar una imagen</a:t>
            </a:r>
            <a:endParaRPr/>
          </a:p>
        </p:txBody>
      </p:sp>
      <p:sp>
        <p:nvSpPr>
          <p:cNvPr id="444" name="inserte-01.png"/>
          <p:cNvSpPr>
            <a:spLocks noGrp="1"/>
          </p:cNvSpPr>
          <p:nvPr>
            <p:ph type="pic" sz="half" idx="16"/>
          </p:nvPr>
        </p:nvSpPr>
        <p:spPr>
          <a:xfrm>
            <a:off x="2240472" y="8842817"/>
            <a:ext cx="6660000" cy="2873828"/>
          </a:xfrm>
          <a:prstGeom prst="rect">
            <a:avLst/>
          </a:prstGeom>
        </p:spPr>
        <p:txBody>
          <a:bodyPr lIns="91439" tIns="45719" rIns="91439" bIns="45719" anchor="t">
            <a:noAutofit/>
          </a:bodyPr>
          <a:lstStyle/>
          <a:p>
            <a:r>
              <a:rPr lang="es-ES"/>
              <a:t>Haga clic en el icono para agregar una imagen</a:t>
            </a:r>
            <a:endParaRPr dirty="0"/>
          </a:p>
        </p:txBody>
      </p:sp>
      <p:pic>
        <p:nvPicPr>
          <p:cNvPr id="16" name="pasted-image.pdf">
            <a:extLst>
              <a:ext uri="{FF2B5EF4-FFF2-40B4-BE49-F238E27FC236}">
                <a16:creationId xmlns:a16="http://schemas.microsoft.com/office/drawing/2014/main" id="{CC959D65-5AA2-04E1-DE79-797C505D426F}"/>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7" name="Slide Number">
            <a:extLst>
              <a:ext uri="{FF2B5EF4-FFF2-40B4-BE49-F238E27FC236}">
                <a16:creationId xmlns:a16="http://schemas.microsoft.com/office/drawing/2014/main" id="{132C0A7F-89A4-ACB8-E144-19DE171E07B0}"/>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5" name="inserte-01.png">
            <a:extLst>
              <a:ext uri="{FF2B5EF4-FFF2-40B4-BE49-F238E27FC236}">
                <a16:creationId xmlns:a16="http://schemas.microsoft.com/office/drawing/2014/main" id="{29C94BBE-B005-04D0-EA85-DC6FC4FBDE27}"/>
              </a:ext>
            </a:extLst>
          </p:cNvPr>
          <p:cNvSpPr>
            <a:spLocks noGrp="1"/>
          </p:cNvSpPr>
          <p:nvPr>
            <p:ph type="pic" sz="half" idx="17"/>
          </p:nvPr>
        </p:nvSpPr>
        <p:spPr>
          <a:xfrm>
            <a:off x="15958396" y="8842817"/>
            <a:ext cx="6768000" cy="2873828"/>
          </a:xfrm>
          <a:prstGeom prst="rect">
            <a:avLst/>
          </a:prstGeom>
        </p:spPr>
        <p:txBody>
          <a:bodyPr lIns="91439" tIns="45719" rIns="91439" bIns="45719" anchor="t">
            <a:noAutofit/>
          </a:bodyPr>
          <a:lstStyle/>
          <a:p>
            <a:r>
              <a:rPr lang="es-ES"/>
              <a:t>Haga clic en el icono para agregar una imagen</a:t>
            </a:r>
            <a:endParaRPr/>
          </a:p>
        </p:txBody>
      </p:sp>
      <p:sp>
        <p:nvSpPr>
          <p:cNvPr id="26" name="inserte-01.png">
            <a:extLst>
              <a:ext uri="{FF2B5EF4-FFF2-40B4-BE49-F238E27FC236}">
                <a16:creationId xmlns:a16="http://schemas.microsoft.com/office/drawing/2014/main" id="{82D04A0E-6A06-BAA8-D13B-5DABC24CC318}"/>
              </a:ext>
            </a:extLst>
          </p:cNvPr>
          <p:cNvSpPr>
            <a:spLocks noGrp="1"/>
          </p:cNvSpPr>
          <p:nvPr>
            <p:ph type="pic" sz="half" idx="18"/>
          </p:nvPr>
        </p:nvSpPr>
        <p:spPr>
          <a:xfrm>
            <a:off x="9099434" y="8842817"/>
            <a:ext cx="6660000" cy="2873828"/>
          </a:xfrm>
          <a:prstGeom prst="rect">
            <a:avLst/>
          </a:prstGeom>
        </p:spPr>
        <p:txBody>
          <a:bodyPr lIns="91439" tIns="45719" rIns="91439" bIns="45719" anchor="t">
            <a:noAutofit/>
          </a:bodyPr>
          <a:lstStyle/>
          <a:p>
            <a:r>
              <a:rPr lang="es-ES"/>
              <a:t>Haga clic en el icono para agregar una imagen</a:t>
            </a:r>
            <a:endParaRPr/>
          </a:p>
        </p:txBody>
      </p:sp>
      <p:sp>
        <p:nvSpPr>
          <p:cNvPr id="27" name="Title Text">
            <a:extLst>
              <a:ext uri="{FF2B5EF4-FFF2-40B4-BE49-F238E27FC236}">
                <a16:creationId xmlns:a16="http://schemas.microsoft.com/office/drawing/2014/main" id="{9A41BBAA-991A-2B38-6B68-B0E04D3891C5}"/>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8" name="Title Text">
            <a:extLst>
              <a:ext uri="{FF2B5EF4-FFF2-40B4-BE49-F238E27FC236}">
                <a16:creationId xmlns:a16="http://schemas.microsoft.com/office/drawing/2014/main" id="{4CA4A11C-CCEB-9FA7-ADAB-C44D9D4221E1}"/>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1167419447"/>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res imagenes abajo copy 4">
    <p:spTree>
      <p:nvGrpSpPr>
        <p:cNvPr id="1" name=""/>
        <p:cNvGrpSpPr/>
        <p:nvPr/>
      </p:nvGrpSpPr>
      <p:grpSpPr>
        <a:xfrm>
          <a:off x="0" y="0"/>
          <a:ext cx="0" cy="0"/>
          <a:chOff x="0" y="0"/>
          <a:chExt cx="0" cy="0"/>
        </a:xfrm>
      </p:grpSpPr>
      <p:sp>
        <p:nvSpPr>
          <p:cNvPr id="3" name="Table Placeholder 2">
            <a:extLst>
              <a:ext uri="{FF2B5EF4-FFF2-40B4-BE49-F238E27FC236}">
                <a16:creationId xmlns:a16="http://schemas.microsoft.com/office/drawing/2014/main" id="{AE10D2CF-B9C2-E846-B89B-A5599A717FC1}"/>
              </a:ext>
            </a:extLst>
          </p:cNvPr>
          <p:cNvSpPr>
            <a:spLocks noGrp="1"/>
          </p:cNvSpPr>
          <p:nvPr>
            <p:ph type="tbl" sz="quarter" idx="20"/>
          </p:nvPr>
        </p:nvSpPr>
        <p:spPr>
          <a:xfrm>
            <a:off x="2240472" y="3149600"/>
            <a:ext cx="6206693" cy="8567045"/>
          </a:xfrm>
          <a:prstGeom prst="rect">
            <a:avLst/>
          </a:prstGeom>
        </p:spPr>
        <p:txBody>
          <a:bodyPr/>
          <a:lstStyle/>
          <a:p>
            <a:r>
              <a:rPr lang="es-ES"/>
              <a:t>Haga clic en el icono para agregar una tabla</a:t>
            </a:r>
            <a:endParaRPr lang="en-MX"/>
          </a:p>
        </p:txBody>
      </p:sp>
      <p:sp>
        <p:nvSpPr>
          <p:cNvPr id="17" name="Table Placeholder 2">
            <a:extLst>
              <a:ext uri="{FF2B5EF4-FFF2-40B4-BE49-F238E27FC236}">
                <a16:creationId xmlns:a16="http://schemas.microsoft.com/office/drawing/2014/main" id="{7491E33D-5D66-CF46-A3AD-6F55DCC7E1FF}"/>
              </a:ext>
            </a:extLst>
          </p:cNvPr>
          <p:cNvSpPr>
            <a:spLocks noGrp="1"/>
          </p:cNvSpPr>
          <p:nvPr>
            <p:ph type="tbl" sz="quarter" idx="21"/>
          </p:nvPr>
        </p:nvSpPr>
        <p:spPr>
          <a:xfrm>
            <a:off x="8706437" y="3149600"/>
            <a:ext cx="6206693" cy="8567045"/>
          </a:xfrm>
          <a:prstGeom prst="rect">
            <a:avLst/>
          </a:prstGeom>
        </p:spPr>
        <p:txBody>
          <a:bodyPr/>
          <a:lstStyle/>
          <a:p>
            <a:r>
              <a:rPr lang="es-ES"/>
              <a:t>Haga clic en el icono para agregar una tabla</a:t>
            </a:r>
            <a:endParaRPr lang="en-MX"/>
          </a:p>
        </p:txBody>
      </p:sp>
      <p:sp>
        <p:nvSpPr>
          <p:cNvPr id="19" name="Table Placeholder 2">
            <a:extLst>
              <a:ext uri="{FF2B5EF4-FFF2-40B4-BE49-F238E27FC236}">
                <a16:creationId xmlns:a16="http://schemas.microsoft.com/office/drawing/2014/main" id="{83BF53F8-D1B2-414A-9E4C-B366AC8A5E07}"/>
              </a:ext>
            </a:extLst>
          </p:cNvPr>
          <p:cNvSpPr>
            <a:spLocks noGrp="1"/>
          </p:cNvSpPr>
          <p:nvPr>
            <p:ph type="tbl" sz="quarter" idx="23"/>
          </p:nvPr>
        </p:nvSpPr>
        <p:spPr>
          <a:xfrm>
            <a:off x="15150600" y="7602486"/>
            <a:ext cx="7549417" cy="4114159"/>
          </a:xfrm>
          <a:prstGeom prst="rect">
            <a:avLst/>
          </a:prstGeom>
        </p:spPr>
        <p:txBody>
          <a:bodyPr/>
          <a:lstStyle/>
          <a:p>
            <a:r>
              <a:rPr lang="es-ES"/>
              <a:t>Haga clic en el icono para agregar una tabla</a:t>
            </a:r>
            <a:endParaRPr lang="en-MX"/>
          </a:p>
        </p:txBody>
      </p:sp>
      <p:pic>
        <p:nvPicPr>
          <p:cNvPr id="13" name="pasted-image.pdf">
            <a:extLst>
              <a:ext uri="{FF2B5EF4-FFF2-40B4-BE49-F238E27FC236}">
                <a16:creationId xmlns:a16="http://schemas.microsoft.com/office/drawing/2014/main" id="{6838BEFD-9ECF-7CE5-DF85-53234F8A220B}"/>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4" name="Slide Number">
            <a:extLst>
              <a:ext uri="{FF2B5EF4-FFF2-40B4-BE49-F238E27FC236}">
                <a16:creationId xmlns:a16="http://schemas.microsoft.com/office/drawing/2014/main" id="{79A9FAD1-498E-874B-C685-B083E52A815F}"/>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6" name="Table Placeholder 2">
            <a:extLst>
              <a:ext uri="{FF2B5EF4-FFF2-40B4-BE49-F238E27FC236}">
                <a16:creationId xmlns:a16="http://schemas.microsoft.com/office/drawing/2014/main" id="{0F8235BE-40AE-7265-FA5C-030E3023E295}"/>
              </a:ext>
            </a:extLst>
          </p:cNvPr>
          <p:cNvSpPr>
            <a:spLocks noGrp="1"/>
          </p:cNvSpPr>
          <p:nvPr>
            <p:ph type="tbl" sz="quarter" idx="25"/>
          </p:nvPr>
        </p:nvSpPr>
        <p:spPr>
          <a:xfrm>
            <a:off x="15150600" y="3149600"/>
            <a:ext cx="7549417" cy="4114159"/>
          </a:xfrm>
          <a:prstGeom prst="rect">
            <a:avLst/>
          </a:prstGeom>
        </p:spPr>
        <p:txBody>
          <a:bodyPr/>
          <a:lstStyle/>
          <a:p>
            <a:r>
              <a:rPr lang="es-ES"/>
              <a:t>Haga clic en el icono para agregar una tabla</a:t>
            </a:r>
            <a:endParaRPr lang="en-MX"/>
          </a:p>
        </p:txBody>
      </p:sp>
      <p:sp>
        <p:nvSpPr>
          <p:cNvPr id="27" name="Title Text">
            <a:extLst>
              <a:ext uri="{FF2B5EF4-FFF2-40B4-BE49-F238E27FC236}">
                <a16:creationId xmlns:a16="http://schemas.microsoft.com/office/drawing/2014/main" id="{FA35CAF5-22DD-84E7-C2A5-0868898E85FF}"/>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8" name="Title Text">
            <a:extLst>
              <a:ext uri="{FF2B5EF4-FFF2-40B4-BE49-F238E27FC236}">
                <a16:creationId xmlns:a16="http://schemas.microsoft.com/office/drawing/2014/main" id="{D46DF65A-0CF9-97A0-D796-378FD65CCF64}"/>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3778722659"/>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Diagrama. 2">
    <p:spTree>
      <p:nvGrpSpPr>
        <p:cNvPr id="1" name=""/>
        <p:cNvGrpSpPr/>
        <p:nvPr/>
      </p:nvGrpSpPr>
      <p:grpSpPr>
        <a:xfrm>
          <a:off x="0" y="0"/>
          <a:ext cx="0" cy="0"/>
          <a:chOff x="0" y="0"/>
          <a:chExt cx="0" cy="0"/>
        </a:xfrm>
      </p:grpSpPr>
      <p:pic>
        <p:nvPicPr>
          <p:cNvPr id="36" name="pasted-image.pdf">
            <a:extLst>
              <a:ext uri="{FF2B5EF4-FFF2-40B4-BE49-F238E27FC236}">
                <a16:creationId xmlns:a16="http://schemas.microsoft.com/office/drawing/2014/main" id="{379CDFC3-AF09-FEDB-DC79-D22CE2D8C48F}"/>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42" name="Slide Number">
            <a:extLst>
              <a:ext uri="{FF2B5EF4-FFF2-40B4-BE49-F238E27FC236}">
                <a16:creationId xmlns:a16="http://schemas.microsoft.com/office/drawing/2014/main" id="{8FD95EA3-058B-F880-F25E-3293DB2A65DC}"/>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 name="Rectángulo 1">
            <a:extLst>
              <a:ext uri="{FF2B5EF4-FFF2-40B4-BE49-F238E27FC236}">
                <a16:creationId xmlns:a16="http://schemas.microsoft.com/office/drawing/2014/main" id="{371E3422-3054-B658-F4D7-103F8221B802}"/>
              </a:ext>
            </a:extLst>
          </p:cNvPr>
          <p:cNvSpPr/>
          <p:nvPr userDrawn="1"/>
        </p:nvSpPr>
        <p:spPr>
          <a:xfrm>
            <a:off x="9198300" y="6050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2" name="Body Level One…">
            <a:extLst>
              <a:ext uri="{FF2B5EF4-FFF2-40B4-BE49-F238E27FC236}">
                <a16:creationId xmlns:a16="http://schemas.microsoft.com/office/drawing/2014/main" id="{DB84A50E-DAF3-2429-67FE-2FD656C1D20B}"/>
              </a:ext>
            </a:extLst>
          </p:cNvPr>
          <p:cNvSpPr txBox="1">
            <a:spLocks noGrp="1"/>
          </p:cNvSpPr>
          <p:nvPr>
            <p:ph type="body" sz="quarter" idx="71" hasCustomPrompt="1"/>
          </p:nvPr>
        </p:nvSpPr>
        <p:spPr>
          <a:xfrm>
            <a:off x="9379234" y="6233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73" name="Rectángulo 72">
            <a:extLst>
              <a:ext uri="{FF2B5EF4-FFF2-40B4-BE49-F238E27FC236}">
                <a16:creationId xmlns:a16="http://schemas.microsoft.com/office/drawing/2014/main" id="{EBD07AB2-3CAC-87DA-93C1-B9D0FBBB2631}"/>
              </a:ext>
            </a:extLst>
          </p:cNvPr>
          <p:cNvSpPr/>
          <p:nvPr userDrawn="1"/>
        </p:nvSpPr>
        <p:spPr>
          <a:xfrm>
            <a:off x="6033069" y="6050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4" name="Body Level One…">
            <a:extLst>
              <a:ext uri="{FF2B5EF4-FFF2-40B4-BE49-F238E27FC236}">
                <a16:creationId xmlns:a16="http://schemas.microsoft.com/office/drawing/2014/main" id="{CCF11248-89EE-C84A-6744-CE83F5AB8599}"/>
              </a:ext>
            </a:extLst>
          </p:cNvPr>
          <p:cNvSpPr txBox="1">
            <a:spLocks noGrp="1"/>
          </p:cNvSpPr>
          <p:nvPr>
            <p:ph type="body" sz="quarter" idx="72" hasCustomPrompt="1"/>
          </p:nvPr>
        </p:nvSpPr>
        <p:spPr>
          <a:xfrm>
            <a:off x="6214003" y="6233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75" name="Rectángulo 74">
            <a:extLst>
              <a:ext uri="{FF2B5EF4-FFF2-40B4-BE49-F238E27FC236}">
                <a16:creationId xmlns:a16="http://schemas.microsoft.com/office/drawing/2014/main" id="{76CD7715-86E4-11BA-0710-325A799CDCB0}"/>
              </a:ext>
            </a:extLst>
          </p:cNvPr>
          <p:cNvSpPr/>
          <p:nvPr userDrawn="1"/>
        </p:nvSpPr>
        <p:spPr>
          <a:xfrm>
            <a:off x="2867838" y="6050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6" name="Body Level One…">
            <a:extLst>
              <a:ext uri="{FF2B5EF4-FFF2-40B4-BE49-F238E27FC236}">
                <a16:creationId xmlns:a16="http://schemas.microsoft.com/office/drawing/2014/main" id="{3F378E96-F0BD-34BD-ED6A-1E8043ACA270}"/>
              </a:ext>
            </a:extLst>
          </p:cNvPr>
          <p:cNvSpPr txBox="1">
            <a:spLocks noGrp="1"/>
          </p:cNvSpPr>
          <p:nvPr>
            <p:ph type="body" sz="quarter" idx="73" hasCustomPrompt="1"/>
          </p:nvPr>
        </p:nvSpPr>
        <p:spPr>
          <a:xfrm>
            <a:off x="3048772" y="6233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82" name="Rectángulo 81">
            <a:extLst>
              <a:ext uri="{FF2B5EF4-FFF2-40B4-BE49-F238E27FC236}">
                <a16:creationId xmlns:a16="http://schemas.microsoft.com/office/drawing/2014/main" id="{BC4A98CE-5EA6-7AAB-EDC1-EB441B20053E}"/>
              </a:ext>
            </a:extLst>
          </p:cNvPr>
          <p:cNvSpPr/>
          <p:nvPr userDrawn="1"/>
        </p:nvSpPr>
        <p:spPr>
          <a:xfrm>
            <a:off x="18693993" y="6050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3" name="Body Level One…">
            <a:extLst>
              <a:ext uri="{FF2B5EF4-FFF2-40B4-BE49-F238E27FC236}">
                <a16:creationId xmlns:a16="http://schemas.microsoft.com/office/drawing/2014/main" id="{ECB7232D-D7DA-78AD-9CB6-C650EF592AC6}"/>
              </a:ext>
            </a:extLst>
          </p:cNvPr>
          <p:cNvSpPr txBox="1">
            <a:spLocks noGrp="1"/>
          </p:cNvSpPr>
          <p:nvPr>
            <p:ph type="body" sz="quarter" idx="74" hasCustomPrompt="1"/>
          </p:nvPr>
        </p:nvSpPr>
        <p:spPr>
          <a:xfrm>
            <a:off x="18874927" y="6233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84" name="Rectángulo 83">
            <a:extLst>
              <a:ext uri="{FF2B5EF4-FFF2-40B4-BE49-F238E27FC236}">
                <a16:creationId xmlns:a16="http://schemas.microsoft.com/office/drawing/2014/main" id="{E9E38DC5-FB30-B565-27CA-D434B9823132}"/>
              </a:ext>
            </a:extLst>
          </p:cNvPr>
          <p:cNvSpPr/>
          <p:nvPr userDrawn="1"/>
        </p:nvSpPr>
        <p:spPr>
          <a:xfrm>
            <a:off x="15528762" y="6050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5" name="Body Level One…">
            <a:extLst>
              <a:ext uri="{FF2B5EF4-FFF2-40B4-BE49-F238E27FC236}">
                <a16:creationId xmlns:a16="http://schemas.microsoft.com/office/drawing/2014/main" id="{C03EEFF1-E230-D28A-86B5-C53D54FBBEE1}"/>
              </a:ext>
            </a:extLst>
          </p:cNvPr>
          <p:cNvSpPr txBox="1">
            <a:spLocks noGrp="1"/>
          </p:cNvSpPr>
          <p:nvPr>
            <p:ph type="body" sz="quarter" idx="75" hasCustomPrompt="1"/>
          </p:nvPr>
        </p:nvSpPr>
        <p:spPr>
          <a:xfrm>
            <a:off x="15709696" y="6233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86" name="Rectángulo 85">
            <a:extLst>
              <a:ext uri="{FF2B5EF4-FFF2-40B4-BE49-F238E27FC236}">
                <a16:creationId xmlns:a16="http://schemas.microsoft.com/office/drawing/2014/main" id="{29A647CF-C452-0ABF-68B9-B27E16E181C0}"/>
              </a:ext>
            </a:extLst>
          </p:cNvPr>
          <p:cNvSpPr/>
          <p:nvPr userDrawn="1"/>
        </p:nvSpPr>
        <p:spPr>
          <a:xfrm>
            <a:off x="12363531" y="6050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7" name="Body Level One…">
            <a:extLst>
              <a:ext uri="{FF2B5EF4-FFF2-40B4-BE49-F238E27FC236}">
                <a16:creationId xmlns:a16="http://schemas.microsoft.com/office/drawing/2014/main" id="{FA61CD77-E1E8-B497-BCF9-EC511CBF237F}"/>
              </a:ext>
            </a:extLst>
          </p:cNvPr>
          <p:cNvSpPr txBox="1">
            <a:spLocks noGrp="1"/>
          </p:cNvSpPr>
          <p:nvPr>
            <p:ph type="body" sz="quarter" idx="76" hasCustomPrompt="1"/>
          </p:nvPr>
        </p:nvSpPr>
        <p:spPr>
          <a:xfrm>
            <a:off x="12544465" y="6233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88" name="Rectángulo 87">
            <a:extLst>
              <a:ext uri="{FF2B5EF4-FFF2-40B4-BE49-F238E27FC236}">
                <a16:creationId xmlns:a16="http://schemas.microsoft.com/office/drawing/2014/main" id="{5B519AF4-1B56-6C72-C7CE-F4529E4F4CBF}"/>
              </a:ext>
            </a:extLst>
          </p:cNvPr>
          <p:cNvSpPr/>
          <p:nvPr userDrawn="1"/>
        </p:nvSpPr>
        <p:spPr>
          <a:xfrm>
            <a:off x="9198300" y="7574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9" name="Body Level One…">
            <a:extLst>
              <a:ext uri="{FF2B5EF4-FFF2-40B4-BE49-F238E27FC236}">
                <a16:creationId xmlns:a16="http://schemas.microsoft.com/office/drawing/2014/main" id="{B69CBF79-2071-8D51-ECE3-390A6670EAD7}"/>
              </a:ext>
            </a:extLst>
          </p:cNvPr>
          <p:cNvSpPr txBox="1">
            <a:spLocks noGrp="1"/>
          </p:cNvSpPr>
          <p:nvPr>
            <p:ph type="body" sz="quarter" idx="77" hasCustomPrompt="1"/>
          </p:nvPr>
        </p:nvSpPr>
        <p:spPr>
          <a:xfrm>
            <a:off x="9379234" y="7757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90" name="Rectángulo 89">
            <a:extLst>
              <a:ext uri="{FF2B5EF4-FFF2-40B4-BE49-F238E27FC236}">
                <a16:creationId xmlns:a16="http://schemas.microsoft.com/office/drawing/2014/main" id="{077AF256-84C3-0175-719A-FE08FAF7EC47}"/>
              </a:ext>
            </a:extLst>
          </p:cNvPr>
          <p:cNvSpPr/>
          <p:nvPr userDrawn="1"/>
        </p:nvSpPr>
        <p:spPr>
          <a:xfrm>
            <a:off x="6033069" y="7574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1" name="Body Level One…">
            <a:extLst>
              <a:ext uri="{FF2B5EF4-FFF2-40B4-BE49-F238E27FC236}">
                <a16:creationId xmlns:a16="http://schemas.microsoft.com/office/drawing/2014/main" id="{C1814528-388B-620F-49E8-3CDE396293B4}"/>
              </a:ext>
            </a:extLst>
          </p:cNvPr>
          <p:cNvSpPr txBox="1">
            <a:spLocks noGrp="1"/>
          </p:cNvSpPr>
          <p:nvPr>
            <p:ph type="body" sz="quarter" idx="78" hasCustomPrompt="1"/>
          </p:nvPr>
        </p:nvSpPr>
        <p:spPr>
          <a:xfrm>
            <a:off x="6214003" y="7757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92" name="Rectángulo 91">
            <a:extLst>
              <a:ext uri="{FF2B5EF4-FFF2-40B4-BE49-F238E27FC236}">
                <a16:creationId xmlns:a16="http://schemas.microsoft.com/office/drawing/2014/main" id="{469A7526-617D-F983-13D6-36786008A2DD}"/>
              </a:ext>
            </a:extLst>
          </p:cNvPr>
          <p:cNvSpPr/>
          <p:nvPr userDrawn="1"/>
        </p:nvSpPr>
        <p:spPr>
          <a:xfrm>
            <a:off x="2867838" y="7574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3" name="Body Level One…">
            <a:extLst>
              <a:ext uri="{FF2B5EF4-FFF2-40B4-BE49-F238E27FC236}">
                <a16:creationId xmlns:a16="http://schemas.microsoft.com/office/drawing/2014/main" id="{E6A14D9C-4AA7-5A86-00AC-70ACF4BE42A8}"/>
              </a:ext>
            </a:extLst>
          </p:cNvPr>
          <p:cNvSpPr txBox="1">
            <a:spLocks noGrp="1"/>
          </p:cNvSpPr>
          <p:nvPr>
            <p:ph type="body" sz="quarter" idx="79" hasCustomPrompt="1"/>
          </p:nvPr>
        </p:nvSpPr>
        <p:spPr>
          <a:xfrm>
            <a:off x="3048772" y="7757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94" name="Rectángulo 93">
            <a:extLst>
              <a:ext uri="{FF2B5EF4-FFF2-40B4-BE49-F238E27FC236}">
                <a16:creationId xmlns:a16="http://schemas.microsoft.com/office/drawing/2014/main" id="{AC8ED158-7A4A-DF67-EF22-E06AD970A287}"/>
              </a:ext>
            </a:extLst>
          </p:cNvPr>
          <p:cNvSpPr/>
          <p:nvPr userDrawn="1"/>
        </p:nvSpPr>
        <p:spPr>
          <a:xfrm>
            <a:off x="18693993" y="7574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5" name="Body Level One…">
            <a:extLst>
              <a:ext uri="{FF2B5EF4-FFF2-40B4-BE49-F238E27FC236}">
                <a16:creationId xmlns:a16="http://schemas.microsoft.com/office/drawing/2014/main" id="{6FD0AADB-EC58-6EB4-07B6-61E46448BED0}"/>
              </a:ext>
            </a:extLst>
          </p:cNvPr>
          <p:cNvSpPr txBox="1">
            <a:spLocks noGrp="1"/>
          </p:cNvSpPr>
          <p:nvPr>
            <p:ph type="body" sz="quarter" idx="80" hasCustomPrompt="1"/>
          </p:nvPr>
        </p:nvSpPr>
        <p:spPr>
          <a:xfrm>
            <a:off x="18874927" y="7757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96" name="Rectángulo 95">
            <a:extLst>
              <a:ext uri="{FF2B5EF4-FFF2-40B4-BE49-F238E27FC236}">
                <a16:creationId xmlns:a16="http://schemas.microsoft.com/office/drawing/2014/main" id="{920C40D6-CFE0-D897-A2A7-E3FE19092583}"/>
              </a:ext>
            </a:extLst>
          </p:cNvPr>
          <p:cNvSpPr/>
          <p:nvPr userDrawn="1"/>
        </p:nvSpPr>
        <p:spPr>
          <a:xfrm>
            <a:off x="15528762" y="7574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7" name="Body Level One…">
            <a:extLst>
              <a:ext uri="{FF2B5EF4-FFF2-40B4-BE49-F238E27FC236}">
                <a16:creationId xmlns:a16="http://schemas.microsoft.com/office/drawing/2014/main" id="{EBF15551-59E8-B9D9-06BE-CABF00E09BE1}"/>
              </a:ext>
            </a:extLst>
          </p:cNvPr>
          <p:cNvSpPr txBox="1">
            <a:spLocks noGrp="1"/>
          </p:cNvSpPr>
          <p:nvPr>
            <p:ph type="body" sz="quarter" idx="81" hasCustomPrompt="1"/>
          </p:nvPr>
        </p:nvSpPr>
        <p:spPr>
          <a:xfrm>
            <a:off x="15709696" y="7757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100" name="Rectángulo 99">
            <a:extLst>
              <a:ext uri="{FF2B5EF4-FFF2-40B4-BE49-F238E27FC236}">
                <a16:creationId xmlns:a16="http://schemas.microsoft.com/office/drawing/2014/main" id="{12D1B312-5D89-131F-06EF-1D454AB14CB0}"/>
              </a:ext>
            </a:extLst>
          </p:cNvPr>
          <p:cNvSpPr/>
          <p:nvPr userDrawn="1"/>
        </p:nvSpPr>
        <p:spPr>
          <a:xfrm>
            <a:off x="18693993" y="4526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01" name="Body Level One…">
            <a:extLst>
              <a:ext uri="{FF2B5EF4-FFF2-40B4-BE49-F238E27FC236}">
                <a16:creationId xmlns:a16="http://schemas.microsoft.com/office/drawing/2014/main" id="{BE9A8B47-DA23-575B-B44E-B2B179E10B70}"/>
              </a:ext>
            </a:extLst>
          </p:cNvPr>
          <p:cNvSpPr txBox="1">
            <a:spLocks noGrp="1"/>
          </p:cNvSpPr>
          <p:nvPr>
            <p:ph type="body" sz="quarter" idx="82" hasCustomPrompt="1"/>
          </p:nvPr>
        </p:nvSpPr>
        <p:spPr>
          <a:xfrm>
            <a:off x="18874927" y="4709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102" name="Rectángulo 101">
            <a:extLst>
              <a:ext uri="{FF2B5EF4-FFF2-40B4-BE49-F238E27FC236}">
                <a16:creationId xmlns:a16="http://schemas.microsoft.com/office/drawing/2014/main" id="{B163C56F-8248-EF36-C48D-5C787E5C31EB}"/>
              </a:ext>
            </a:extLst>
          </p:cNvPr>
          <p:cNvSpPr/>
          <p:nvPr userDrawn="1"/>
        </p:nvSpPr>
        <p:spPr>
          <a:xfrm>
            <a:off x="15528762" y="4526689"/>
            <a:ext cx="2955602" cy="1359877"/>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03" name="Body Level One…">
            <a:extLst>
              <a:ext uri="{FF2B5EF4-FFF2-40B4-BE49-F238E27FC236}">
                <a16:creationId xmlns:a16="http://schemas.microsoft.com/office/drawing/2014/main" id="{BF0740FA-9BE1-72E6-79F2-CB4FD9B65EEF}"/>
              </a:ext>
            </a:extLst>
          </p:cNvPr>
          <p:cNvSpPr txBox="1">
            <a:spLocks noGrp="1"/>
          </p:cNvSpPr>
          <p:nvPr>
            <p:ph type="body" sz="quarter" idx="83" hasCustomPrompt="1"/>
          </p:nvPr>
        </p:nvSpPr>
        <p:spPr>
          <a:xfrm>
            <a:off x="15709696" y="4709447"/>
            <a:ext cx="2593734" cy="1027410"/>
          </a:xfrm>
          <a:prstGeom prst="rect">
            <a:avLst/>
          </a:prstGeom>
        </p:spPr>
        <p:txBody>
          <a:bodyPr>
            <a:normAutofit/>
          </a:bodyPr>
          <a:lstStyle>
            <a:lvl1pPr marL="0" indent="0" algn="ctr" defTabSz="330200">
              <a:spcBef>
                <a:spcPts val="2300"/>
              </a:spcBef>
              <a:buNone/>
              <a:defRPr sz="2400"/>
            </a:lvl1pPr>
            <a:lvl2pPr marL="412750" indent="-158750" defTabSz="330200">
              <a:spcBef>
                <a:spcPts val="2300"/>
              </a:spcBef>
              <a:defRPr sz="1200"/>
            </a:lvl2pPr>
            <a:lvl3pPr marL="666750" indent="-158750" defTabSz="330200">
              <a:spcBef>
                <a:spcPts val="2300"/>
              </a:spcBef>
              <a:defRPr sz="1200"/>
            </a:lvl3pPr>
          </a:lstStyle>
          <a:p>
            <a:r>
              <a:rPr lang="es-ES" dirty="0"/>
              <a:t>Nombre</a:t>
            </a:r>
            <a:endParaRPr dirty="0"/>
          </a:p>
        </p:txBody>
      </p:sp>
      <p:sp>
        <p:nvSpPr>
          <p:cNvPr id="106" name="Title Text">
            <a:extLst>
              <a:ext uri="{FF2B5EF4-FFF2-40B4-BE49-F238E27FC236}">
                <a16:creationId xmlns:a16="http://schemas.microsoft.com/office/drawing/2014/main" id="{59DE12DE-6789-7D86-B9C5-BC4EA258A401}"/>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107" name="Title Text">
            <a:extLst>
              <a:ext uri="{FF2B5EF4-FFF2-40B4-BE49-F238E27FC236}">
                <a16:creationId xmlns:a16="http://schemas.microsoft.com/office/drawing/2014/main" id="{265EA036-2CF6-C33C-A3F3-7DC2475A02A5}"/>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1847367327"/>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Titulo cuadro de texto">
    <p:spTree>
      <p:nvGrpSpPr>
        <p:cNvPr id="1" name=""/>
        <p:cNvGrpSpPr/>
        <p:nvPr/>
      </p:nvGrpSpPr>
      <p:grpSpPr>
        <a:xfrm>
          <a:off x="0" y="0"/>
          <a:ext cx="0" cy="0"/>
          <a:chOff x="0" y="0"/>
          <a:chExt cx="0" cy="0"/>
        </a:xfrm>
      </p:grpSpPr>
      <p:sp>
        <p:nvSpPr>
          <p:cNvPr id="9" name="Body Level One…">
            <a:extLst>
              <a:ext uri="{FF2B5EF4-FFF2-40B4-BE49-F238E27FC236}">
                <a16:creationId xmlns:a16="http://schemas.microsoft.com/office/drawing/2014/main" id="{6ACDED8E-16DD-3046-929B-653CDE025AC0}"/>
              </a:ext>
            </a:extLst>
          </p:cNvPr>
          <p:cNvSpPr txBox="1">
            <a:spLocks noGrp="1"/>
          </p:cNvSpPr>
          <p:nvPr>
            <p:ph type="body" sz="half" idx="1" hasCustomPrompt="1"/>
          </p:nvPr>
        </p:nvSpPr>
        <p:spPr>
          <a:xfrm>
            <a:off x="2240472" y="3149600"/>
            <a:ext cx="20429029" cy="8567045"/>
          </a:xfrm>
          <a:prstGeom prst="rect">
            <a:avLst/>
          </a:prstGeom>
        </p:spPr>
        <p:txBody>
          <a:bodyPr/>
          <a:lstStyle>
            <a:lvl1pPr marL="0" indent="0">
              <a:spcBef>
                <a:spcPts val="4500"/>
              </a:spcBef>
              <a:buNone/>
              <a:defRPr sz="3000">
                <a:solidFill>
                  <a:srgbClr val="000000"/>
                </a:solidFill>
              </a:defRPr>
            </a:lvl1pPr>
            <a:lvl2pPr marL="1117600" indent="-558800">
              <a:spcBef>
                <a:spcPts val="4500"/>
              </a:spcBef>
              <a:defRPr sz="3000"/>
            </a:lvl2pPr>
            <a:lvl3pPr marL="1676400" indent="-558800">
              <a:spcBef>
                <a:spcPts val="4500"/>
              </a:spcBef>
              <a:defRPr sz="3000"/>
            </a:lvl3pPr>
            <a:lvl4pPr marL="2235200" indent="-558800">
              <a:spcBef>
                <a:spcPts val="4500"/>
              </a:spcBef>
              <a:defRPr sz="3000"/>
            </a:lvl4pPr>
            <a:lvl5pPr marL="2794000" indent="-558800">
              <a:spcBef>
                <a:spcPts val="4500"/>
              </a:spcBef>
              <a:defRPr sz="3000"/>
            </a:lvl5pPr>
          </a:lstStyle>
          <a:p>
            <a:r>
              <a:rPr lang="es-ES" dirty="0"/>
              <a:t>Texto corrido</a:t>
            </a:r>
            <a:endParaRPr dirty="0"/>
          </a:p>
        </p:txBody>
      </p:sp>
      <p:pic>
        <p:nvPicPr>
          <p:cNvPr id="10" name="pasted-image.pdf">
            <a:extLst>
              <a:ext uri="{FF2B5EF4-FFF2-40B4-BE49-F238E27FC236}">
                <a16:creationId xmlns:a16="http://schemas.microsoft.com/office/drawing/2014/main" id="{60FDF344-92C2-2A4B-03D6-EC94E5316E76}"/>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1" name="Slide Number">
            <a:extLst>
              <a:ext uri="{FF2B5EF4-FFF2-40B4-BE49-F238E27FC236}">
                <a16:creationId xmlns:a16="http://schemas.microsoft.com/office/drawing/2014/main" id="{6BC0E45D-FD92-C6AF-68A9-54EEA4889E06}"/>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2" name="Title Text">
            <a:extLst>
              <a:ext uri="{FF2B5EF4-FFF2-40B4-BE49-F238E27FC236}">
                <a16:creationId xmlns:a16="http://schemas.microsoft.com/office/drawing/2014/main" id="{E2A1AB25-B9F6-604D-152A-8A2FFE368F9B}"/>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3" name="Title Text">
            <a:extLst>
              <a:ext uri="{FF2B5EF4-FFF2-40B4-BE49-F238E27FC236}">
                <a16:creationId xmlns:a16="http://schemas.microsoft.com/office/drawing/2014/main" id="{F1B9DF3E-53E9-CC3A-F11E-E427ABEB1293}"/>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867039179"/>
      </p:ext>
    </p:extLst>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Tabla izquierda texto derecha">
    <p:spTree>
      <p:nvGrpSpPr>
        <p:cNvPr id="1" name=""/>
        <p:cNvGrpSpPr/>
        <p:nvPr/>
      </p:nvGrpSpPr>
      <p:grpSpPr>
        <a:xfrm>
          <a:off x="0" y="0"/>
          <a:ext cx="0" cy="0"/>
          <a:chOff x="0" y="0"/>
          <a:chExt cx="0" cy="0"/>
        </a:xfrm>
      </p:grpSpPr>
      <p:sp>
        <p:nvSpPr>
          <p:cNvPr id="9" name="Body Level One…">
            <a:extLst>
              <a:ext uri="{FF2B5EF4-FFF2-40B4-BE49-F238E27FC236}">
                <a16:creationId xmlns:a16="http://schemas.microsoft.com/office/drawing/2014/main" id="{6ACDED8E-16DD-3046-929B-653CDE025AC0}"/>
              </a:ext>
            </a:extLst>
          </p:cNvPr>
          <p:cNvSpPr txBox="1">
            <a:spLocks noGrp="1"/>
          </p:cNvSpPr>
          <p:nvPr>
            <p:ph type="body" sz="half" idx="1" hasCustomPrompt="1"/>
          </p:nvPr>
        </p:nvSpPr>
        <p:spPr>
          <a:xfrm>
            <a:off x="10935692" y="3149600"/>
            <a:ext cx="11733810" cy="8567045"/>
          </a:xfrm>
          <a:prstGeom prst="rect">
            <a:avLst/>
          </a:prstGeom>
        </p:spPr>
        <p:txBody>
          <a:bodyPr/>
          <a:lstStyle>
            <a:lvl1pPr marL="0" indent="0">
              <a:spcBef>
                <a:spcPts val="4500"/>
              </a:spcBef>
              <a:buNone/>
              <a:defRPr sz="2400">
                <a:solidFill>
                  <a:srgbClr val="000000"/>
                </a:solidFill>
              </a:defRPr>
            </a:lvl1pPr>
            <a:lvl2pPr marL="1117600" indent="-558800">
              <a:spcBef>
                <a:spcPts val="4500"/>
              </a:spcBef>
              <a:defRPr sz="3000"/>
            </a:lvl2pPr>
            <a:lvl3pPr marL="1676400" indent="-558800">
              <a:spcBef>
                <a:spcPts val="4500"/>
              </a:spcBef>
              <a:defRPr sz="3000"/>
            </a:lvl3pPr>
            <a:lvl4pPr marL="2235200" indent="-558800">
              <a:spcBef>
                <a:spcPts val="4500"/>
              </a:spcBef>
              <a:defRPr sz="3000"/>
            </a:lvl4pPr>
            <a:lvl5pPr marL="2794000" indent="-558800">
              <a:spcBef>
                <a:spcPts val="4500"/>
              </a:spcBef>
              <a:defRPr sz="3000"/>
            </a:lvl5pPr>
          </a:lstStyle>
          <a:p>
            <a:r>
              <a:rPr lang="es-ES" dirty="0"/>
              <a:t>Texto corrido</a:t>
            </a:r>
            <a:endParaRPr dirty="0"/>
          </a:p>
        </p:txBody>
      </p:sp>
      <p:sp>
        <p:nvSpPr>
          <p:cNvPr id="10" name="Table Placeholder 2">
            <a:extLst>
              <a:ext uri="{FF2B5EF4-FFF2-40B4-BE49-F238E27FC236}">
                <a16:creationId xmlns:a16="http://schemas.microsoft.com/office/drawing/2014/main" id="{B5634FAB-6A06-C144-839B-D3ED0411B117}"/>
              </a:ext>
            </a:extLst>
          </p:cNvPr>
          <p:cNvSpPr>
            <a:spLocks noGrp="1"/>
          </p:cNvSpPr>
          <p:nvPr>
            <p:ph type="tbl" sz="quarter" idx="20"/>
          </p:nvPr>
        </p:nvSpPr>
        <p:spPr>
          <a:xfrm>
            <a:off x="2240472" y="3149600"/>
            <a:ext cx="8445852" cy="8567045"/>
          </a:xfrm>
          <a:prstGeom prst="rect">
            <a:avLst/>
          </a:prstGeom>
        </p:spPr>
        <p:txBody>
          <a:bodyPr/>
          <a:lstStyle/>
          <a:p>
            <a:r>
              <a:rPr lang="es-ES"/>
              <a:t>Haga clic en el icono para agregar una tabla</a:t>
            </a:r>
            <a:endParaRPr lang="en-MX"/>
          </a:p>
        </p:txBody>
      </p:sp>
      <p:pic>
        <p:nvPicPr>
          <p:cNvPr id="11" name="pasted-image.pdf">
            <a:extLst>
              <a:ext uri="{FF2B5EF4-FFF2-40B4-BE49-F238E27FC236}">
                <a16:creationId xmlns:a16="http://schemas.microsoft.com/office/drawing/2014/main" id="{AC3ED248-C1E0-F884-DF0C-194A7158C5E7}"/>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2" name="Slide Number">
            <a:extLst>
              <a:ext uri="{FF2B5EF4-FFF2-40B4-BE49-F238E27FC236}">
                <a16:creationId xmlns:a16="http://schemas.microsoft.com/office/drawing/2014/main" id="{FA113E64-C190-2B88-3946-C7231FDFF973}"/>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0" name="Title Text">
            <a:extLst>
              <a:ext uri="{FF2B5EF4-FFF2-40B4-BE49-F238E27FC236}">
                <a16:creationId xmlns:a16="http://schemas.microsoft.com/office/drawing/2014/main" id="{B82538FF-67DD-A19E-A918-29B8C64927C0}"/>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1" name="Title Text">
            <a:extLst>
              <a:ext uri="{FF2B5EF4-FFF2-40B4-BE49-F238E27FC236}">
                <a16:creationId xmlns:a16="http://schemas.microsoft.com/office/drawing/2014/main" id="{3F7457EB-8887-AC4A-76D1-D0728BACB25B}"/>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574611776"/>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Gráfica izquierda texto derecha">
    <p:spTree>
      <p:nvGrpSpPr>
        <p:cNvPr id="1" name=""/>
        <p:cNvGrpSpPr/>
        <p:nvPr/>
      </p:nvGrpSpPr>
      <p:grpSpPr>
        <a:xfrm>
          <a:off x="0" y="0"/>
          <a:ext cx="0" cy="0"/>
          <a:chOff x="0" y="0"/>
          <a:chExt cx="0" cy="0"/>
        </a:xfrm>
      </p:grpSpPr>
      <p:sp>
        <p:nvSpPr>
          <p:cNvPr id="11" name="Chart Placeholder 2">
            <a:extLst>
              <a:ext uri="{FF2B5EF4-FFF2-40B4-BE49-F238E27FC236}">
                <a16:creationId xmlns:a16="http://schemas.microsoft.com/office/drawing/2014/main" id="{B8F4A335-7B71-2642-95F8-AC5495BBCB8F}"/>
              </a:ext>
            </a:extLst>
          </p:cNvPr>
          <p:cNvSpPr>
            <a:spLocks noGrp="1"/>
          </p:cNvSpPr>
          <p:nvPr>
            <p:ph type="chart" sz="quarter" idx="18"/>
          </p:nvPr>
        </p:nvSpPr>
        <p:spPr>
          <a:xfrm>
            <a:off x="2240472" y="3149600"/>
            <a:ext cx="8996069" cy="8567045"/>
          </a:xfrm>
          <a:prstGeom prst="rect">
            <a:avLst/>
          </a:prstGeom>
        </p:spPr>
        <p:txBody>
          <a:bodyPr/>
          <a:lstStyle/>
          <a:p>
            <a:r>
              <a:rPr lang="es-ES"/>
              <a:t>Haga clic en el icono para agregar un gráfico</a:t>
            </a:r>
            <a:endParaRPr lang="en-MX"/>
          </a:p>
        </p:txBody>
      </p:sp>
      <p:sp>
        <p:nvSpPr>
          <p:cNvPr id="9" name="Body Level One…">
            <a:extLst>
              <a:ext uri="{FF2B5EF4-FFF2-40B4-BE49-F238E27FC236}">
                <a16:creationId xmlns:a16="http://schemas.microsoft.com/office/drawing/2014/main" id="{6ACDED8E-16DD-3046-929B-653CDE025AC0}"/>
              </a:ext>
            </a:extLst>
          </p:cNvPr>
          <p:cNvSpPr txBox="1">
            <a:spLocks noGrp="1"/>
          </p:cNvSpPr>
          <p:nvPr>
            <p:ph type="body" sz="half" idx="1" hasCustomPrompt="1"/>
          </p:nvPr>
        </p:nvSpPr>
        <p:spPr>
          <a:xfrm>
            <a:off x="11455400" y="3149601"/>
            <a:ext cx="11239498" cy="8567044"/>
          </a:xfrm>
          <a:prstGeom prst="rect">
            <a:avLst/>
          </a:prstGeom>
        </p:spPr>
        <p:txBody>
          <a:bodyPr/>
          <a:lstStyle>
            <a:lvl1pPr marL="0" indent="0">
              <a:spcBef>
                <a:spcPts val="4500"/>
              </a:spcBef>
              <a:buNone/>
              <a:defRPr sz="2400">
                <a:solidFill>
                  <a:srgbClr val="000000"/>
                </a:solidFill>
              </a:defRPr>
            </a:lvl1pPr>
            <a:lvl2pPr marL="1117600" indent="-558800">
              <a:spcBef>
                <a:spcPts val="4500"/>
              </a:spcBef>
              <a:defRPr sz="3000"/>
            </a:lvl2pPr>
            <a:lvl3pPr marL="1676400" indent="-558800">
              <a:spcBef>
                <a:spcPts val="4500"/>
              </a:spcBef>
              <a:defRPr sz="3000"/>
            </a:lvl3pPr>
            <a:lvl4pPr marL="2235200" indent="-558800">
              <a:spcBef>
                <a:spcPts val="4500"/>
              </a:spcBef>
              <a:defRPr sz="3000"/>
            </a:lvl4pPr>
            <a:lvl5pPr marL="2794000" indent="-558800">
              <a:spcBef>
                <a:spcPts val="4500"/>
              </a:spcBef>
              <a:defRPr sz="3000"/>
            </a:lvl5pPr>
          </a:lstStyle>
          <a:p>
            <a:r>
              <a:rPr lang="es-ES" dirty="0"/>
              <a:t>Texto corrido</a:t>
            </a:r>
            <a:endParaRPr dirty="0"/>
          </a:p>
        </p:txBody>
      </p:sp>
      <p:pic>
        <p:nvPicPr>
          <p:cNvPr id="12" name="pasted-image.pdf">
            <a:extLst>
              <a:ext uri="{FF2B5EF4-FFF2-40B4-BE49-F238E27FC236}">
                <a16:creationId xmlns:a16="http://schemas.microsoft.com/office/drawing/2014/main" id="{92F3DBD2-3E0E-2A52-BE44-66A80D36B5D9}"/>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3" name="Slide Number">
            <a:extLst>
              <a:ext uri="{FF2B5EF4-FFF2-40B4-BE49-F238E27FC236}">
                <a16:creationId xmlns:a16="http://schemas.microsoft.com/office/drawing/2014/main" id="{04E8120F-717F-923D-C5F7-7A2F481A33E3}"/>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1" name="Title Text">
            <a:extLst>
              <a:ext uri="{FF2B5EF4-FFF2-40B4-BE49-F238E27FC236}">
                <a16:creationId xmlns:a16="http://schemas.microsoft.com/office/drawing/2014/main" id="{474D9CFF-9AB6-AA90-69FD-6781C1561528}"/>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2" name="Title Text">
            <a:extLst>
              <a:ext uri="{FF2B5EF4-FFF2-40B4-BE49-F238E27FC236}">
                <a16:creationId xmlns:a16="http://schemas.microsoft.com/office/drawing/2014/main" id="{2ADEB88A-A374-8DB6-E332-04C876075924}"/>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34223311"/>
      </p:ext>
    </p:extLst>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Imagen izquierda texto derecha">
    <p:spTree>
      <p:nvGrpSpPr>
        <p:cNvPr id="1" name=""/>
        <p:cNvGrpSpPr/>
        <p:nvPr/>
      </p:nvGrpSpPr>
      <p:grpSpPr>
        <a:xfrm>
          <a:off x="0" y="0"/>
          <a:ext cx="0" cy="0"/>
          <a:chOff x="0" y="0"/>
          <a:chExt cx="0" cy="0"/>
        </a:xfrm>
      </p:grpSpPr>
      <p:sp>
        <p:nvSpPr>
          <p:cNvPr id="12" name="inserte-01.png">
            <a:extLst>
              <a:ext uri="{FF2B5EF4-FFF2-40B4-BE49-F238E27FC236}">
                <a16:creationId xmlns:a16="http://schemas.microsoft.com/office/drawing/2014/main" id="{1D689A91-BD3D-D24A-9205-4043FFAFED02}"/>
              </a:ext>
            </a:extLst>
          </p:cNvPr>
          <p:cNvSpPr>
            <a:spLocks noGrp="1"/>
          </p:cNvSpPr>
          <p:nvPr>
            <p:ph type="pic" sz="half" idx="16"/>
          </p:nvPr>
        </p:nvSpPr>
        <p:spPr>
          <a:xfrm>
            <a:off x="2240472" y="3149600"/>
            <a:ext cx="8988153" cy="8567045"/>
          </a:xfrm>
          <a:prstGeom prst="rect">
            <a:avLst/>
          </a:prstGeom>
        </p:spPr>
        <p:txBody>
          <a:bodyPr lIns="91439" tIns="45719" rIns="91439" bIns="45719" anchor="ctr">
            <a:noAutofit/>
          </a:bodyPr>
          <a:lstStyle/>
          <a:p>
            <a:r>
              <a:rPr lang="es-ES"/>
              <a:t>Haga clic en el icono para agregar una imagen</a:t>
            </a:r>
            <a:endParaRPr/>
          </a:p>
        </p:txBody>
      </p:sp>
      <p:pic>
        <p:nvPicPr>
          <p:cNvPr id="11" name="pasted-image.pdf">
            <a:extLst>
              <a:ext uri="{FF2B5EF4-FFF2-40B4-BE49-F238E27FC236}">
                <a16:creationId xmlns:a16="http://schemas.microsoft.com/office/drawing/2014/main" id="{635E9826-8D1E-25D7-FE7A-D91F3B871AB3}"/>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3" name="Slide Number">
            <a:extLst>
              <a:ext uri="{FF2B5EF4-FFF2-40B4-BE49-F238E27FC236}">
                <a16:creationId xmlns:a16="http://schemas.microsoft.com/office/drawing/2014/main" id="{D08C7CFA-9615-B73D-F865-21C4D4892418}"/>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1" name="Body Level One…">
            <a:extLst>
              <a:ext uri="{FF2B5EF4-FFF2-40B4-BE49-F238E27FC236}">
                <a16:creationId xmlns:a16="http://schemas.microsoft.com/office/drawing/2014/main" id="{5C6DD398-FD1F-955B-F684-5538C5CBA735}"/>
              </a:ext>
            </a:extLst>
          </p:cNvPr>
          <p:cNvSpPr txBox="1">
            <a:spLocks noGrp="1"/>
          </p:cNvSpPr>
          <p:nvPr>
            <p:ph type="body" sz="half" idx="1" hasCustomPrompt="1"/>
          </p:nvPr>
        </p:nvSpPr>
        <p:spPr>
          <a:xfrm>
            <a:off x="11455400" y="3149600"/>
            <a:ext cx="11239498" cy="8567045"/>
          </a:xfrm>
          <a:prstGeom prst="rect">
            <a:avLst/>
          </a:prstGeom>
        </p:spPr>
        <p:txBody>
          <a:bodyPr/>
          <a:lstStyle>
            <a:lvl1pPr marL="0" indent="0">
              <a:spcBef>
                <a:spcPts val="4500"/>
              </a:spcBef>
              <a:buNone/>
              <a:defRPr sz="2400">
                <a:solidFill>
                  <a:srgbClr val="000000"/>
                </a:solidFill>
              </a:defRPr>
            </a:lvl1pPr>
            <a:lvl2pPr marL="1117600" indent="-558800">
              <a:spcBef>
                <a:spcPts val="4500"/>
              </a:spcBef>
              <a:defRPr sz="3000"/>
            </a:lvl2pPr>
            <a:lvl3pPr marL="1676400" indent="-558800">
              <a:spcBef>
                <a:spcPts val="4500"/>
              </a:spcBef>
              <a:defRPr sz="3000"/>
            </a:lvl3pPr>
            <a:lvl4pPr marL="2235200" indent="-558800">
              <a:spcBef>
                <a:spcPts val="4500"/>
              </a:spcBef>
              <a:defRPr sz="3000"/>
            </a:lvl4pPr>
            <a:lvl5pPr marL="2794000" indent="-558800">
              <a:spcBef>
                <a:spcPts val="4500"/>
              </a:spcBef>
              <a:defRPr sz="3000"/>
            </a:lvl5pPr>
          </a:lstStyle>
          <a:p>
            <a:r>
              <a:rPr lang="es-ES" dirty="0"/>
              <a:t>Texto corrido</a:t>
            </a:r>
            <a:endParaRPr dirty="0"/>
          </a:p>
        </p:txBody>
      </p:sp>
      <p:sp>
        <p:nvSpPr>
          <p:cNvPr id="22" name="Title Text">
            <a:extLst>
              <a:ext uri="{FF2B5EF4-FFF2-40B4-BE49-F238E27FC236}">
                <a16:creationId xmlns:a16="http://schemas.microsoft.com/office/drawing/2014/main" id="{20253F31-53C2-49FE-D642-EB249DD3DB47}"/>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3" name="Title Text">
            <a:extLst>
              <a:ext uri="{FF2B5EF4-FFF2-40B4-BE49-F238E27FC236}">
                <a16:creationId xmlns:a16="http://schemas.microsoft.com/office/drawing/2014/main" id="{1771084E-F76E-C390-3F24-F50450708AF7}"/>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1855047233"/>
      </p:ext>
    </p:extLst>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Tabla izquierda Imagen derecha">
    <p:spTree>
      <p:nvGrpSpPr>
        <p:cNvPr id="1" name=""/>
        <p:cNvGrpSpPr/>
        <p:nvPr/>
      </p:nvGrpSpPr>
      <p:grpSpPr>
        <a:xfrm>
          <a:off x="0" y="0"/>
          <a:ext cx="0" cy="0"/>
          <a:chOff x="0" y="0"/>
          <a:chExt cx="0" cy="0"/>
        </a:xfrm>
      </p:grpSpPr>
      <p:sp>
        <p:nvSpPr>
          <p:cNvPr id="10" name="Table Placeholder 2">
            <a:extLst>
              <a:ext uri="{FF2B5EF4-FFF2-40B4-BE49-F238E27FC236}">
                <a16:creationId xmlns:a16="http://schemas.microsoft.com/office/drawing/2014/main" id="{B5634FAB-6A06-C144-839B-D3ED0411B117}"/>
              </a:ext>
            </a:extLst>
          </p:cNvPr>
          <p:cNvSpPr>
            <a:spLocks noGrp="1"/>
          </p:cNvSpPr>
          <p:nvPr>
            <p:ph type="tbl" sz="quarter" idx="20"/>
          </p:nvPr>
        </p:nvSpPr>
        <p:spPr>
          <a:xfrm>
            <a:off x="2240472" y="3149600"/>
            <a:ext cx="10357928" cy="8567045"/>
          </a:xfrm>
          <a:prstGeom prst="rect">
            <a:avLst/>
          </a:prstGeom>
        </p:spPr>
        <p:txBody>
          <a:bodyPr/>
          <a:lstStyle/>
          <a:p>
            <a:r>
              <a:rPr lang="es-ES"/>
              <a:t>Haga clic en el icono para agregar una tabla</a:t>
            </a:r>
            <a:endParaRPr lang="en-MX"/>
          </a:p>
        </p:txBody>
      </p:sp>
      <p:sp>
        <p:nvSpPr>
          <p:cNvPr id="11" name="inserte-01.png">
            <a:extLst>
              <a:ext uri="{FF2B5EF4-FFF2-40B4-BE49-F238E27FC236}">
                <a16:creationId xmlns:a16="http://schemas.microsoft.com/office/drawing/2014/main" id="{F482FB3C-928B-6445-BEC1-E34B8FB90B4B}"/>
              </a:ext>
            </a:extLst>
          </p:cNvPr>
          <p:cNvSpPr>
            <a:spLocks noGrp="1"/>
          </p:cNvSpPr>
          <p:nvPr>
            <p:ph type="pic" sz="half" idx="16"/>
          </p:nvPr>
        </p:nvSpPr>
        <p:spPr>
          <a:xfrm>
            <a:off x="12899572" y="3149601"/>
            <a:ext cx="9769929" cy="8567044"/>
          </a:xfrm>
          <a:prstGeom prst="rect">
            <a:avLst/>
          </a:prstGeom>
        </p:spPr>
        <p:txBody>
          <a:bodyPr lIns="91439" tIns="45719" rIns="91439" bIns="45719" anchor="ctr">
            <a:noAutofit/>
          </a:bodyPr>
          <a:lstStyle/>
          <a:p>
            <a:r>
              <a:rPr lang="es-ES"/>
              <a:t>Haga clic en el icono para agregar una imagen</a:t>
            </a:r>
            <a:endParaRPr/>
          </a:p>
        </p:txBody>
      </p:sp>
      <p:pic>
        <p:nvPicPr>
          <p:cNvPr id="12" name="pasted-image.pdf">
            <a:extLst>
              <a:ext uri="{FF2B5EF4-FFF2-40B4-BE49-F238E27FC236}">
                <a16:creationId xmlns:a16="http://schemas.microsoft.com/office/drawing/2014/main" id="{FC3054A5-4BE9-5503-CD89-541DEDFEB185}"/>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3" name="Slide Number">
            <a:extLst>
              <a:ext uri="{FF2B5EF4-FFF2-40B4-BE49-F238E27FC236}">
                <a16:creationId xmlns:a16="http://schemas.microsoft.com/office/drawing/2014/main" id="{9C60CC0A-609E-BFE4-490D-C6EF0B1998BD}"/>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1" name="Title Text">
            <a:extLst>
              <a:ext uri="{FF2B5EF4-FFF2-40B4-BE49-F238E27FC236}">
                <a16:creationId xmlns:a16="http://schemas.microsoft.com/office/drawing/2014/main" id="{E0E13564-3803-F6A4-67B9-59359D8EF985}"/>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2" name="Title Text">
            <a:extLst>
              <a:ext uri="{FF2B5EF4-FFF2-40B4-BE49-F238E27FC236}">
                <a16:creationId xmlns:a16="http://schemas.microsoft.com/office/drawing/2014/main" id="{EC581CC9-D27F-98AE-76BF-6BCC7F45535D}"/>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3395033703"/>
      </p:ext>
    </p:extLst>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Gráfica izquierda Table derecha">
    <p:spTree>
      <p:nvGrpSpPr>
        <p:cNvPr id="1" name=""/>
        <p:cNvGrpSpPr/>
        <p:nvPr/>
      </p:nvGrpSpPr>
      <p:grpSpPr>
        <a:xfrm>
          <a:off x="0" y="0"/>
          <a:ext cx="0" cy="0"/>
          <a:chOff x="0" y="0"/>
          <a:chExt cx="0" cy="0"/>
        </a:xfrm>
      </p:grpSpPr>
      <p:sp>
        <p:nvSpPr>
          <p:cNvPr id="13" name="Table Placeholder 2">
            <a:extLst>
              <a:ext uri="{FF2B5EF4-FFF2-40B4-BE49-F238E27FC236}">
                <a16:creationId xmlns:a16="http://schemas.microsoft.com/office/drawing/2014/main" id="{368BFB71-5533-8249-96DD-A69C8EF017D3}"/>
              </a:ext>
            </a:extLst>
          </p:cNvPr>
          <p:cNvSpPr>
            <a:spLocks noGrp="1"/>
          </p:cNvSpPr>
          <p:nvPr>
            <p:ph type="tbl" sz="quarter" idx="20"/>
          </p:nvPr>
        </p:nvSpPr>
        <p:spPr>
          <a:xfrm>
            <a:off x="12521766" y="3149600"/>
            <a:ext cx="10147735" cy="8567045"/>
          </a:xfrm>
          <a:prstGeom prst="rect">
            <a:avLst/>
          </a:prstGeom>
        </p:spPr>
        <p:txBody>
          <a:bodyPr/>
          <a:lstStyle/>
          <a:p>
            <a:r>
              <a:rPr lang="es-ES"/>
              <a:t>Haga clic en el icono para agregar una tabla</a:t>
            </a:r>
            <a:endParaRPr lang="en-MX"/>
          </a:p>
        </p:txBody>
      </p:sp>
      <p:sp>
        <p:nvSpPr>
          <p:cNvPr id="11" name="Chart Placeholder 2">
            <a:extLst>
              <a:ext uri="{FF2B5EF4-FFF2-40B4-BE49-F238E27FC236}">
                <a16:creationId xmlns:a16="http://schemas.microsoft.com/office/drawing/2014/main" id="{B8F4A335-7B71-2642-95F8-AC5495BBCB8F}"/>
              </a:ext>
            </a:extLst>
          </p:cNvPr>
          <p:cNvSpPr>
            <a:spLocks noGrp="1"/>
          </p:cNvSpPr>
          <p:nvPr>
            <p:ph type="chart" sz="quarter" idx="18"/>
          </p:nvPr>
        </p:nvSpPr>
        <p:spPr>
          <a:xfrm>
            <a:off x="2240473" y="3149600"/>
            <a:ext cx="9951528" cy="8567045"/>
          </a:xfrm>
          <a:prstGeom prst="rect">
            <a:avLst/>
          </a:prstGeom>
        </p:spPr>
        <p:txBody>
          <a:bodyPr/>
          <a:lstStyle/>
          <a:p>
            <a:r>
              <a:rPr lang="es-ES"/>
              <a:t>Haga clic en el icono para agregar un gráfico</a:t>
            </a:r>
            <a:endParaRPr lang="en-MX"/>
          </a:p>
        </p:txBody>
      </p:sp>
      <p:pic>
        <p:nvPicPr>
          <p:cNvPr id="12" name="pasted-image.pdf">
            <a:extLst>
              <a:ext uri="{FF2B5EF4-FFF2-40B4-BE49-F238E27FC236}">
                <a16:creationId xmlns:a16="http://schemas.microsoft.com/office/drawing/2014/main" id="{CE979C4C-7685-EF77-D0F3-5B32C80AE684}"/>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4" name="Slide Number">
            <a:extLst>
              <a:ext uri="{FF2B5EF4-FFF2-40B4-BE49-F238E27FC236}">
                <a16:creationId xmlns:a16="http://schemas.microsoft.com/office/drawing/2014/main" id="{E323D8DB-1E8B-22D3-1F0A-54EB78CC5645}"/>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3" name="Title Text">
            <a:extLst>
              <a:ext uri="{FF2B5EF4-FFF2-40B4-BE49-F238E27FC236}">
                <a16:creationId xmlns:a16="http://schemas.microsoft.com/office/drawing/2014/main" id="{7DB37EF7-1440-95DB-3E6E-536FB9735DAF}"/>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4" name="Title Text">
            <a:extLst>
              <a:ext uri="{FF2B5EF4-FFF2-40B4-BE49-F238E27FC236}">
                <a16:creationId xmlns:a16="http://schemas.microsoft.com/office/drawing/2014/main" id="{0649D799-662B-46AE-C0AC-045803654457}"/>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343487463"/>
      </p:ext>
    </p:extLst>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exto arriba y 2 imágenes abajo">
    <p:spTree>
      <p:nvGrpSpPr>
        <p:cNvPr id="1" name=""/>
        <p:cNvGrpSpPr/>
        <p:nvPr/>
      </p:nvGrpSpPr>
      <p:grpSpPr>
        <a:xfrm>
          <a:off x="0" y="0"/>
          <a:ext cx="0" cy="0"/>
          <a:chOff x="0" y="0"/>
          <a:chExt cx="0" cy="0"/>
        </a:xfrm>
      </p:grpSpPr>
      <p:sp>
        <p:nvSpPr>
          <p:cNvPr id="363" name="Body Level One…"/>
          <p:cNvSpPr txBox="1">
            <a:spLocks noGrp="1"/>
          </p:cNvSpPr>
          <p:nvPr>
            <p:ph type="body" sz="quarter" idx="1" hasCustomPrompt="1"/>
          </p:nvPr>
        </p:nvSpPr>
        <p:spPr>
          <a:xfrm>
            <a:off x="2240472" y="3149601"/>
            <a:ext cx="20429029" cy="4222750"/>
          </a:xfrm>
          <a:prstGeom prst="rect">
            <a:avLst/>
          </a:prstGeom>
        </p:spPr>
        <p:txBody>
          <a:bodyPr/>
          <a:lstStyle>
            <a:lvl1pPr marL="396874" indent="-396874">
              <a:defRPr sz="2400" b="0" i="0">
                <a:solidFill>
                  <a:srgbClr val="000000"/>
                </a:solidFill>
                <a:latin typeface="Proxima Nova Alt Lt" panose="02000506030000020004" pitchFamily="2" charset="77"/>
              </a:defRPr>
            </a:lvl1pPr>
            <a:lvl2pPr marL="1031875" indent="-396875">
              <a:defRPr sz="3000"/>
            </a:lvl2pPr>
            <a:lvl3pPr marL="1666875" indent="-396875">
              <a:defRPr sz="3000"/>
            </a:lvl3pPr>
            <a:lvl4pPr marL="2301875" indent="-396875">
              <a:defRPr sz="3000"/>
            </a:lvl4pPr>
            <a:lvl5pPr marL="2936875" indent="-396875">
              <a:defRPr sz="3000"/>
            </a:lvl5pPr>
          </a:lstStyle>
          <a:p>
            <a:r>
              <a:rPr lang="es-ES" dirty="0"/>
              <a:t>Texto corrido</a:t>
            </a:r>
            <a:endParaRPr dirty="0"/>
          </a:p>
        </p:txBody>
      </p:sp>
      <p:sp>
        <p:nvSpPr>
          <p:cNvPr id="13" name="inserte-01.png">
            <a:extLst>
              <a:ext uri="{FF2B5EF4-FFF2-40B4-BE49-F238E27FC236}">
                <a16:creationId xmlns:a16="http://schemas.microsoft.com/office/drawing/2014/main" id="{8F8077E5-013A-ED47-A039-37FF99ED2774}"/>
              </a:ext>
            </a:extLst>
          </p:cNvPr>
          <p:cNvSpPr>
            <a:spLocks noGrp="1"/>
          </p:cNvSpPr>
          <p:nvPr>
            <p:ph type="pic" sz="half" idx="17"/>
          </p:nvPr>
        </p:nvSpPr>
        <p:spPr>
          <a:xfrm>
            <a:off x="2240472" y="7659662"/>
            <a:ext cx="10030080" cy="4056983"/>
          </a:xfrm>
          <a:prstGeom prst="rect">
            <a:avLst/>
          </a:prstGeom>
        </p:spPr>
        <p:txBody>
          <a:bodyPr lIns="91439" tIns="45719" rIns="91439" bIns="45719" anchor="ctr">
            <a:noAutofit/>
          </a:bodyPr>
          <a:lstStyle>
            <a:lvl1pPr>
              <a:defRPr b="0" i="0">
                <a:latin typeface="Proxima Nova Alt Lt" panose="02000506030000020004" pitchFamily="2" charset="77"/>
              </a:defRPr>
            </a:lvl1pPr>
          </a:lstStyle>
          <a:p>
            <a:r>
              <a:rPr lang="es-ES"/>
              <a:t>Haga clic en el icono para agregar una imagen</a:t>
            </a:r>
            <a:endParaRPr dirty="0"/>
          </a:p>
        </p:txBody>
      </p:sp>
      <p:pic>
        <p:nvPicPr>
          <p:cNvPr id="14" name="pasted-image.pdf">
            <a:extLst>
              <a:ext uri="{FF2B5EF4-FFF2-40B4-BE49-F238E27FC236}">
                <a16:creationId xmlns:a16="http://schemas.microsoft.com/office/drawing/2014/main" id="{E5E97D16-0C08-67FF-A3AE-9A7542DED60D}"/>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5" name="Slide Number">
            <a:extLst>
              <a:ext uri="{FF2B5EF4-FFF2-40B4-BE49-F238E27FC236}">
                <a16:creationId xmlns:a16="http://schemas.microsoft.com/office/drawing/2014/main" id="{CB9BC6EC-1EAE-EFE4-BA5D-B05180C116D6}"/>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4" name="inserte-01.png">
            <a:extLst>
              <a:ext uri="{FF2B5EF4-FFF2-40B4-BE49-F238E27FC236}">
                <a16:creationId xmlns:a16="http://schemas.microsoft.com/office/drawing/2014/main" id="{464ED867-4CDC-A72A-9D9F-C8FEC40877D2}"/>
              </a:ext>
            </a:extLst>
          </p:cNvPr>
          <p:cNvSpPr>
            <a:spLocks noGrp="1"/>
          </p:cNvSpPr>
          <p:nvPr>
            <p:ph type="pic" sz="half" idx="51"/>
          </p:nvPr>
        </p:nvSpPr>
        <p:spPr>
          <a:xfrm>
            <a:off x="12639421" y="7659662"/>
            <a:ext cx="10030080" cy="4056983"/>
          </a:xfrm>
          <a:prstGeom prst="rect">
            <a:avLst/>
          </a:prstGeom>
        </p:spPr>
        <p:txBody>
          <a:bodyPr lIns="91439" tIns="45719" rIns="91439" bIns="45719" anchor="ctr">
            <a:noAutofit/>
          </a:bodyPr>
          <a:lstStyle>
            <a:lvl1pPr>
              <a:defRPr b="0" i="0">
                <a:latin typeface="Proxima Nova Alt Lt" panose="02000506030000020004" pitchFamily="2" charset="77"/>
              </a:defRPr>
            </a:lvl1pPr>
          </a:lstStyle>
          <a:p>
            <a:r>
              <a:rPr lang="es-ES"/>
              <a:t>Haga clic en el icono para agregar una imagen</a:t>
            </a:r>
            <a:endParaRPr dirty="0"/>
          </a:p>
        </p:txBody>
      </p:sp>
      <p:sp>
        <p:nvSpPr>
          <p:cNvPr id="25" name="Title Text">
            <a:extLst>
              <a:ext uri="{FF2B5EF4-FFF2-40B4-BE49-F238E27FC236}">
                <a16:creationId xmlns:a16="http://schemas.microsoft.com/office/drawing/2014/main" id="{A8B540F1-2537-5474-7EB1-CF7387D5E67B}"/>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26" name="Title Text">
            <a:extLst>
              <a:ext uri="{FF2B5EF4-FFF2-40B4-BE49-F238E27FC236}">
                <a16:creationId xmlns:a16="http://schemas.microsoft.com/office/drawing/2014/main" id="{0EAAE6D6-E71D-02F8-F5DB-A9CA5178407D}"/>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237441671"/>
      </p:ext>
    </p:extLst>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lage de imágenes">
    <p:spTree>
      <p:nvGrpSpPr>
        <p:cNvPr id="1" name=""/>
        <p:cNvGrpSpPr/>
        <p:nvPr/>
      </p:nvGrpSpPr>
      <p:grpSpPr>
        <a:xfrm>
          <a:off x="0" y="0"/>
          <a:ext cx="0" cy="0"/>
          <a:chOff x="0" y="0"/>
          <a:chExt cx="0" cy="0"/>
        </a:xfrm>
      </p:grpSpPr>
      <p:sp>
        <p:nvSpPr>
          <p:cNvPr id="13" name="inserte-01.png">
            <a:extLst>
              <a:ext uri="{FF2B5EF4-FFF2-40B4-BE49-F238E27FC236}">
                <a16:creationId xmlns:a16="http://schemas.microsoft.com/office/drawing/2014/main" id="{8F8077E5-013A-ED47-A039-37FF99ED2774}"/>
              </a:ext>
            </a:extLst>
          </p:cNvPr>
          <p:cNvSpPr>
            <a:spLocks noGrp="1"/>
          </p:cNvSpPr>
          <p:nvPr>
            <p:ph type="pic" sz="half" idx="17"/>
          </p:nvPr>
        </p:nvSpPr>
        <p:spPr>
          <a:xfrm>
            <a:off x="2240473" y="3106822"/>
            <a:ext cx="10008422" cy="4579853"/>
          </a:xfrm>
          <a:prstGeom prst="rect">
            <a:avLst/>
          </a:prstGeom>
        </p:spPr>
        <p:txBody>
          <a:bodyPr lIns="91439" tIns="45719" rIns="91439" bIns="45719" anchor="ctr">
            <a:noAutofit/>
          </a:bodyPr>
          <a:lstStyle/>
          <a:p>
            <a:r>
              <a:rPr lang="es-ES"/>
              <a:t>Haga clic en el icono para agregar una imagen</a:t>
            </a:r>
            <a:endParaRPr/>
          </a:p>
        </p:txBody>
      </p:sp>
      <p:sp>
        <p:nvSpPr>
          <p:cNvPr id="16" name="inserte-01.png">
            <a:extLst>
              <a:ext uri="{FF2B5EF4-FFF2-40B4-BE49-F238E27FC236}">
                <a16:creationId xmlns:a16="http://schemas.microsoft.com/office/drawing/2014/main" id="{BB173CF7-981E-3047-AE56-49B8790B59E7}"/>
              </a:ext>
            </a:extLst>
          </p:cNvPr>
          <p:cNvSpPr>
            <a:spLocks noGrp="1"/>
          </p:cNvSpPr>
          <p:nvPr>
            <p:ph type="pic" sz="half" idx="18"/>
          </p:nvPr>
        </p:nvSpPr>
        <p:spPr>
          <a:xfrm>
            <a:off x="2240471" y="7936897"/>
            <a:ext cx="6579525" cy="3779748"/>
          </a:xfrm>
          <a:prstGeom prst="rect">
            <a:avLst/>
          </a:prstGeom>
        </p:spPr>
        <p:txBody>
          <a:bodyPr lIns="91439" tIns="45719" rIns="91439" bIns="45719" anchor="t">
            <a:noAutofit/>
          </a:bodyPr>
          <a:lstStyle/>
          <a:p>
            <a:r>
              <a:rPr lang="es-ES"/>
              <a:t>Haga clic en el icono para agregar una imagen</a:t>
            </a:r>
            <a:endParaRPr dirty="0"/>
          </a:p>
        </p:txBody>
      </p:sp>
      <p:sp>
        <p:nvSpPr>
          <p:cNvPr id="17" name="inserte-01.png">
            <a:extLst>
              <a:ext uri="{FF2B5EF4-FFF2-40B4-BE49-F238E27FC236}">
                <a16:creationId xmlns:a16="http://schemas.microsoft.com/office/drawing/2014/main" id="{287DB042-69F4-A14F-9D11-B08F3AE32FB4}"/>
              </a:ext>
            </a:extLst>
          </p:cNvPr>
          <p:cNvSpPr>
            <a:spLocks noGrp="1"/>
          </p:cNvSpPr>
          <p:nvPr>
            <p:ph type="pic" sz="half" idx="19"/>
          </p:nvPr>
        </p:nvSpPr>
        <p:spPr>
          <a:xfrm>
            <a:off x="9069866" y="7936897"/>
            <a:ext cx="6674882" cy="3779748"/>
          </a:xfrm>
          <a:prstGeom prst="rect">
            <a:avLst/>
          </a:prstGeom>
        </p:spPr>
        <p:txBody>
          <a:bodyPr lIns="91439" tIns="45719" rIns="91439" bIns="45719" anchor="t">
            <a:noAutofit/>
          </a:bodyPr>
          <a:lstStyle/>
          <a:p>
            <a:r>
              <a:rPr lang="es-ES"/>
              <a:t>Haga clic en el icono para agregar una imagen</a:t>
            </a:r>
            <a:endParaRPr/>
          </a:p>
        </p:txBody>
      </p:sp>
      <p:pic>
        <p:nvPicPr>
          <p:cNvPr id="14" name="pasted-image.pdf">
            <a:extLst>
              <a:ext uri="{FF2B5EF4-FFF2-40B4-BE49-F238E27FC236}">
                <a16:creationId xmlns:a16="http://schemas.microsoft.com/office/drawing/2014/main" id="{AEFA97D0-BD3C-4F8B-63ED-43CF36FCC886}"/>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15" name="Slide Number">
            <a:extLst>
              <a:ext uri="{FF2B5EF4-FFF2-40B4-BE49-F238E27FC236}">
                <a16:creationId xmlns:a16="http://schemas.microsoft.com/office/drawing/2014/main" id="{5EA779E1-C4A4-3F12-6F5E-104738594137}"/>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27" name="inserte-01.png">
            <a:extLst>
              <a:ext uri="{FF2B5EF4-FFF2-40B4-BE49-F238E27FC236}">
                <a16:creationId xmlns:a16="http://schemas.microsoft.com/office/drawing/2014/main" id="{FC38992F-AEA2-825A-4793-8A701AC221D8}"/>
              </a:ext>
            </a:extLst>
          </p:cNvPr>
          <p:cNvSpPr>
            <a:spLocks noGrp="1"/>
          </p:cNvSpPr>
          <p:nvPr>
            <p:ph type="pic" sz="half" idx="51"/>
          </p:nvPr>
        </p:nvSpPr>
        <p:spPr>
          <a:xfrm>
            <a:off x="12661079" y="3106822"/>
            <a:ext cx="10008422" cy="4579853"/>
          </a:xfrm>
          <a:prstGeom prst="rect">
            <a:avLst/>
          </a:prstGeom>
        </p:spPr>
        <p:txBody>
          <a:bodyPr lIns="91439" tIns="45719" rIns="91439" bIns="45719" anchor="ctr">
            <a:noAutofit/>
          </a:bodyPr>
          <a:lstStyle/>
          <a:p>
            <a:r>
              <a:rPr lang="es-ES"/>
              <a:t>Haga clic en el icono para agregar una imagen</a:t>
            </a:r>
            <a:endParaRPr/>
          </a:p>
        </p:txBody>
      </p:sp>
      <p:sp>
        <p:nvSpPr>
          <p:cNvPr id="28" name="inserte-01.png">
            <a:extLst>
              <a:ext uri="{FF2B5EF4-FFF2-40B4-BE49-F238E27FC236}">
                <a16:creationId xmlns:a16="http://schemas.microsoft.com/office/drawing/2014/main" id="{EBD616C1-58F2-DAA9-486F-CC9F8C6B4091}"/>
              </a:ext>
            </a:extLst>
          </p:cNvPr>
          <p:cNvSpPr>
            <a:spLocks noGrp="1"/>
          </p:cNvSpPr>
          <p:nvPr>
            <p:ph type="pic" sz="half" idx="52"/>
          </p:nvPr>
        </p:nvSpPr>
        <p:spPr>
          <a:xfrm>
            <a:off x="15994619" y="7936897"/>
            <a:ext cx="6674882" cy="3779748"/>
          </a:xfrm>
          <a:prstGeom prst="rect">
            <a:avLst/>
          </a:prstGeom>
        </p:spPr>
        <p:txBody>
          <a:bodyPr lIns="91439" tIns="45719" rIns="91439" bIns="45719" anchor="t">
            <a:noAutofit/>
          </a:bodyPr>
          <a:lstStyle/>
          <a:p>
            <a:r>
              <a:rPr lang="es-ES"/>
              <a:t>Haga clic en el icono para agregar una imagen</a:t>
            </a:r>
            <a:endParaRPr dirty="0"/>
          </a:p>
        </p:txBody>
      </p:sp>
      <p:sp>
        <p:nvSpPr>
          <p:cNvPr id="29" name="Title Text">
            <a:extLst>
              <a:ext uri="{FF2B5EF4-FFF2-40B4-BE49-F238E27FC236}">
                <a16:creationId xmlns:a16="http://schemas.microsoft.com/office/drawing/2014/main" id="{34790B1D-70D4-9374-C813-9F684C4816B8}"/>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30" name="Title Text">
            <a:extLst>
              <a:ext uri="{FF2B5EF4-FFF2-40B4-BE49-F238E27FC236}">
                <a16:creationId xmlns:a16="http://schemas.microsoft.com/office/drawing/2014/main" id="{50EFD45D-5004-FD19-ED6A-4C3380C158B1}"/>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2423863689"/>
      </p:ext>
    </p:extLst>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Tres imagenes abajo copy 6">
    <p:spTree>
      <p:nvGrpSpPr>
        <p:cNvPr id="1" name=""/>
        <p:cNvGrpSpPr/>
        <p:nvPr/>
      </p:nvGrpSpPr>
      <p:grpSpPr>
        <a:xfrm>
          <a:off x="0" y="0"/>
          <a:ext cx="0" cy="0"/>
          <a:chOff x="0" y="0"/>
          <a:chExt cx="0" cy="0"/>
        </a:xfrm>
      </p:grpSpPr>
      <p:sp>
        <p:nvSpPr>
          <p:cNvPr id="454" name="Rectangle"/>
          <p:cNvSpPr>
            <a:spLocks noGrp="1"/>
          </p:cNvSpPr>
          <p:nvPr>
            <p:ph type="body" sz="quarter" idx="14" hasCustomPrompt="1"/>
          </p:nvPr>
        </p:nvSpPr>
        <p:spPr>
          <a:xfrm>
            <a:off x="2240472" y="3381156"/>
            <a:ext cx="9822108" cy="2109184"/>
          </a:xfrm>
          <a:prstGeom prst="rect">
            <a:avLst/>
          </a:prstGeom>
          <a:solidFill>
            <a:srgbClr val="A5BAC9">
              <a:alpha val="60000"/>
            </a:srgbClr>
          </a:solidFill>
          <a:ln>
            <a:noFill/>
          </a:ln>
        </p:spPr>
        <p:txBody>
          <a:bodyPr lIns="0" tIns="0" rIns="0" bIns="0">
            <a:noAutofit/>
          </a:bodyPr>
          <a:lstStyle>
            <a:lvl1pPr marL="635000" indent="-635000" algn="ctr">
              <a:spcBef>
                <a:spcPts val="0"/>
              </a:spcBef>
              <a:buClrTx/>
              <a:buSzTx/>
              <a:buFontTx/>
              <a:buNone/>
              <a:defRPr sz="3200">
                <a:solidFill>
                  <a:srgbClr val="FFFFFF"/>
                </a:solidFill>
                <a:latin typeface="Helvetica Neue Medium"/>
                <a:ea typeface="Helvetica Neue Medium"/>
                <a:cs typeface="Helvetica Neue Medium"/>
                <a:sym typeface="Helvetica Neue Medium"/>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48" name="Rectangle">
            <a:extLst>
              <a:ext uri="{FF2B5EF4-FFF2-40B4-BE49-F238E27FC236}">
                <a16:creationId xmlns:a16="http://schemas.microsoft.com/office/drawing/2014/main" id="{15C8F6CB-37B2-403D-69A6-94F67DA93691}"/>
              </a:ext>
            </a:extLst>
          </p:cNvPr>
          <p:cNvSpPr>
            <a:spLocks noGrp="1"/>
          </p:cNvSpPr>
          <p:nvPr>
            <p:ph type="body" sz="quarter" idx="51" hasCustomPrompt="1"/>
          </p:nvPr>
        </p:nvSpPr>
        <p:spPr>
          <a:xfrm>
            <a:off x="12904288" y="3381156"/>
            <a:ext cx="9822108" cy="2109184"/>
          </a:xfrm>
          <a:prstGeom prst="rect">
            <a:avLst/>
          </a:prstGeom>
          <a:solidFill>
            <a:srgbClr val="A5BAC9">
              <a:alpha val="60000"/>
            </a:srgbClr>
          </a:solidFill>
          <a:ln>
            <a:noFill/>
          </a:ln>
        </p:spPr>
        <p:txBody>
          <a:bodyPr lIns="0" tIns="0" rIns="0" bIns="0">
            <a:noAutofit/>
          </a:bodyPr>
          <a:lstStyle>
            <a:lvl1pPr marL="635000" indent="-635000" algn="ctr">
              <a:spcBef>
                <a:spcPts val="0"/>
              </a:spcBef>
              <a:buClrTx/>
              <a:buSzTx/>
              <a:buFontTx/>
              <a:buNone/>
              <a:defRPr sz="3200">
                <a:solidFill>
                  <a:srgbClr val="FFFFFF"/>
                </a:solidFill>
                <a:latin typeface="Helvetica Neue Medium"/>
                <a:ea typeface="Helvetica Neue Medium"/>
                <a:cs typeface="Helvetica Neue Medium"/>
                <a:sym typeface="Helvetica Neue Medium"/>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49" name="Body Level One…">
            <a:extLst>
              <a:ext uri="{FF2B5EF4-FFF2-40B4-BE49-F238E27FC236}">
                <a16:creationId xmlns:a16="http://schemas.microsoft.com/office/drawing/2014/main" id="{C3F64F1B-7D21-C440-F32B-AC1C60C6CA7F}"/>
              </a:ext>
            </a:extLst>
          </p:cNvPr>
          <p:cNvSpPr txBox="1">
            <a:spLocks noGrp="1"/>
          </p:cNvSpPr>
          <p:nvPr>
            <p:ph type="body" sz="quarter" idx="52"/>
          </p:nvPr>
        </p:nvSpPr>
        <p:spPr>
          <a:xfrm>
            <a:off x="13275072" y="3852789"/>
            <a:ext cx="9080540" cy="1489317"/>
          </a:xfrm>
          <a:prstGeom prst="rect">
            <a:avLst/>
          </a:prstGeom>
        </p:spPr>
        <p:txBody>
          <a:bodyPr>
            <a:noAutofit/>
          </a:bodyPr>
          <a:lstStyle>
            <a:lvl1pPr marL="190499" indent="-190499" defTabSz="396239">
              <a:spcBef>
                <a:spcPts val="2800"/>
              </a:spcBef>
              <a:defRPr sz="1600" b="0" i="0">
                <a:solidFill>
                  <a:srgbClr val="00263A"/>
                </a:solidFill>
                <a:latin typeface="Proxima Nova Alt Lt" panose="02000506030000020004" pitchFamily="2" charset="77"/>
              </a:defRPr>
            </a:lvl1pPr>
            <a:lvl2pPr marL="495300" indent="-190500" defTabSz="396239">
              <a:spcBef>
                <a:spcPts val="2800"/>
              </a:spcBef>
              <a:defRPr sz="1600" b="0" i="0">
                <a:solidFill>
                  <a:srgbClr val="00263A"/>
                </a:solidFill>
                <a:latin typeface="Proxima Nova Alt Lt" panose="02000506030000020004" pitchFamily="2" charset="77"/>
              </a:defRPr>
            </a:lvl2pPr>
            <a:lvl3pPr marL="800100" indent="-190500" defTabSz="396239">
              <a:spcBef>
                <a:spcPts val="2800"/>
              </a:spcBef>
              <a:defRPr sz="1600" b="0" i="0">
                <a:solidFill>
                  <a:srgbClr val="00263A"/>
                </a:solidFill>
                <a:latin typeface="Proxima Nova Alt Lt" panose="02000506030000020004" pitchFamily="2" charset="77"/>
              </a:defRPr>
            </a:lvl3pPr>
          </a:lstStyle>
          <a:p>
            <a:pPr lvl="0"/>
            <a:r>
              <a:rPr lang="es-ES"/>
              <a:t>Haga clic para modificar los estilos de texto del patrón</a:t>
            </a:r>
          </a:p>
          <a:p>
            <a:pPr lvl="1"/>
            <a:r>
              <a:rPr lang="es-ES"/>
              <a:t>Segundo nivel</a:t>
            </a:r>
          </a:p>
          <a:p>
            <a:pPr lvl="2"/>
            <a:r>
              <a:rPr lang="es-ES"/>
              <a:t>Tercer nivel</a:t>
            </a:r>
          </a:p>
        </p:txBody>
      </p:sp>
      <p:sp>
        <p:nvSpPr>
          <p:cNvPr id="455" name="Rectangle"/>
          <p:cNvSpPr>
            <a:spLocks noGrp="1"/>
          </p:cNvSpPr>
          <p:nvPr>
            <p:ph type="body" sz="quarter" idx="15" hasCustomPrompt="1"/>
          </p:nvPr>
        </p:nvSpPr>
        <p:spPr>
          <a:xfrm>
            <a:off x="2240472" y="6130788"/>
            <a:ext cx="20454428" cy="2154801"/>
          </a:xfrm>
          <a:prstGeom prst="rect">
            <a:avLst/>
          </a:prstGeom>
          <a:solidFill>
            <a:srgbClr val="A5BAC9">
              <a:alpha val="60000"/>
            </a:srgbClr>
          </a:solidFill>
          <a:ln>
            <a:noFill/>
          </a:ln>
        </p:spPr>
        <p:txBody>
          <a:bodyPr lIns="0" tIns="0" rIns="0" bIns="0">
            <a:noAutofit/>
          </a:bodyPr>
          <a:lstStyle>
            <a:lvl1pPr marL="635000" indent="-635000" algn="ctr">
              <a:spcBef>
                <a:spcPts val="0"/>
              </a:spcBef>
              <a:buClrTx/>
              <a:buSzTx/>
              <a:buFontTx/>
              <a:buNone/>
              <a:defRPr sz="3200">
                <a:solidFill>
                  <a:srgbClr val="FFFFFF"/>
                </a:solidFill>
                <a:latin typeface="Helvetica Neue Medium"/>
                <a:ea typeface="Helvetica Neue Medium"/>
                <a:cs typeface="Helvetica Neue Medium"/>
                <a:sym typeface="Helvetica Neue Medium"/>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463" name="Body Level One…"/>
          <p:cNvSpPr txBox="1">
            <a:spLocks noGrp="1"/>
          </p:cNvSpPr>
          <p:nvPr>
            <p:ph type="body" sz="quarter" idx="18"/>
          </p:nvPr>
        </p:nvSpPr>
        <p:spPr>
          <a:xfrm>
            <a:off x="2611256" y="6684391"/>
            <a:ext cx="19905424" cy="1342832"/>
          </a:xfrm>
          <a:prstGeom prst="rect">
            <a:avLst/>
          </a:prstGeom>
        </p:spPr>
        <p:txBody>
          <a:bodyPr/>
          <a:lstStyle>
            <a:lvl1pPr marL="166687" indent="-166687" defTabSz="346709">
              <a:spcBef>
                <a:spcPts val="2400"/>
              </a:spcBef>
              <a:defRPr sz="1600">
                <a:solidFill>
                  <a:srgbClr val="00263A"/>
                </a:solidFill>
              </a:defRPr>
            </a:lvl1pPr>
            <a:lvl2pPr marL="433387" indent="-166687" defTabSz="346709">
              <a:spcBef>
                <a:spcPts val="2400"/>
              </a:spcBef>
              <a:defRPr sz="1600">
                <a:solidFill>
                  <a:srgbClr val="00263A"/>
                </a:solidFill>
              </a:defRPr>
            </a:lvl2pPr>
            <a:lvl3pPr marL="700087" indent="-166687" defTabSz="346709">
              <a:spcBef>
                <a:spcPts val="2400"/>
              </a:spcBef>
              <a:defRPr sz="1600">
                <a:solidFill>
                  <a:srgbClr val="00263A"/>
                </a:solidFill>
              </a:defRPr>
            </a:lvl3pPr>
          </a:lstStyle>
          <a:p>
            <a:pPr lvl="0"/>
            <a:r>
              <a:rPr lang="es-ES"/>
              <a:t>Haga clic para modificar los estilos de texto del patrón</a:t>
            </a:r>
          </a:p>
          <a:p>
            <a:pPr lvl="1"/>
            <a:r>
              <a:rPr lang="es-ES"/>
              <a:t>Segundo nivel</a:t>
            </a:r>
          </a:p>
          <a:p>
            <a:pPr lvl="2"/>
            <a:r>
              <a:rPr lang="es-ES"/>
              <a:t>Tercer nivel</a:t>
            </a:r>
          </a:p>
        </p:txBody>
      </p:sp>
      <p:sp>
        <p:nvSpPr>
          <p:cNvPr id="464" name="Body Level One…"/>
          <p:cNvSpPr txBox="1">
            <a:spLocks noGrp="1"/>
          </p:cNvSpPr>
          <p:nvPr>
            <p:ph type="body" sz="quarter" idx="19"/>
          </p:nvPr>
        </p:nvSpPr>
        <p:spPr>
          <a:xfrm>
            <a:off x="2611256" y="3852789"/>
            <a:ext cx="9080540" cy="1489317"/>
          </a:xfrm>
          <a:prstGeom prst="rect">
            <a:avLst/>
          </a:prstGeom>
        </p:spPr>
        <p:txBody>
          <a:bodyPr>
            <a:noAutofit/>
          </a:bodyPr>
          <a:lstStyle>
            <a:lvl1pPr marL="190499" indent="-190499" defTabSz="396239">
              <a:spcBef>
                <a:spcPts val="2800"/>
              </a:spcBef>
              <a:defRPr sz="1600" b="0" i="0">
                <a:solidFill>
                  <a:srgbClr val="00263A"/>
                </a:solidFill>
                <a:latin typeface="Proxima Nova Alt Lt" panose="02000506030000020004" pitchFamily="2" charset="77"/>
              </a:defRPr>
            </a:lvl1pPr>
            <a:lvl2pPr marL="495300" indent="-190500" defTabSz="396239">
              <a:spcBef>
                <a:spcPts val="2800"/>
              </a:spcBef>
              <a:defRPr sz="1600" b="0" i="0">
                <a:solidFill>
                  <a:srgbClr val="00263A"/>
                </a:solidFill>
                <a:latin typeface="Proxima Nova Alt Lt" panose="02000506030000020004" pitchFamily="2" charset="77"/>
              </a:defRPr>
            </a:lvl2pPr>
            <a:lvl3pPr marL="800100" indent="-190500" defTabSz="396239">
              <a:spcBef>
                <a:spcPts val="2800"/>
              </a:spcBef>
              <a:defRPr sz="1600" b="0" i="0">
                <a:solidFill>
                  <a:srgbClr val="00263A"/>
                </a:solidFill>
                <a:latin typeface="Proxima Nova Alt Lt" panose="02000506030000020004" pitchFamily="2" charset="77"/>
              </a:defRPr>
            </a:lvl3pPr>
          </a:lstStyle>
          <a:p>
            <a:pPr lvl="0"/>
            <a:r>
              <a:rPr lang="es-ES"/>
              <a:t>Haga clic para modificar los estilos de texto del patrón</a:t>
            </a:r>
          </a:p>
          <a:p>
            <a:pPr lvl="1"/>
            <a:r>
              <a:rPr lang="es-ES"/>
              <a:t>Segundo nivel</a:t>
            </a:r>
          </a:p>
          <a:p>
            <a:pPr lvl="2"/>
            <a:r>
              <a:rPr lang="es-ES"/>
              <a:t>Tercer nivel</a:t>
            </a:r>
          </a:p>
        </p:txBody>
      </p:sp>
      <p:sp>
        <p:nvSpPr>
          <p:cNvPr id="465" name="Rectangle"/>
          <p:cNvSpPr>
            <a:spLocks noGrp="1"/>
          </p:cNvSpPr>
          <p:nvPr>
            <p:ph type="body" sz="quarter" idx="20" hasCustomPrompt="1"/>
          </p:nvPr>
        </p:nvSpPr>
        <p:spPr>
          <a:xfrm>
            <a:off x="4573399" y="2913416"/>
            <a:ext cx="4598081" cy="734609"/>
          </a:xfrm>
          <a:prstGeom prst="rect">
            <a:avLst/>
          </a:prstGeom>
          <a:solidFill>
            <a:srgbClr val="002539"/>
          </a:solidFill>
        </p:spPr>
        <p:txBody>
          <a:bodyPr lIns="0" tIns="0" rIns="0" bIns="0">
            <a:noAutofit/>
          </a:body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466" name="Rectangle"/>
          <p:cNvSpPr>
            <a:spLocks noGrp="1"/>
          </p:cNvSpPr>
          <p:nvPr>
            <p:ph type="body" sz="quarter" idx="21" hasCustomPrompt="1"/>
          </p:nvPr>
        </p:nvSpPr>
        <p:spPr>
          <a:xfrm>
            <a:off x="15198918" y="2913416"/>
            <a:ext cx="4598081" cy="734609"/>
          </a:xfrm>
          <a:prstGeom prst="rect">
            <a:avLst/>
          </a:prstGeom>
          <a:solidFill>
            <a:srgbClr val="002539"/>
          </a:solidFill>
        </p:spPr>
        <p:txBody>
          <a:bodyPr lIns="0" tIns="0" rIns="0" bIns="0">
            <a:noAutofit/>
          </a:body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467" name="Body Level One"/>
          <p:cNvSpPr txBox="1">
            <a:spLocks noGrp="1"/>
          </p:cNvSpPr>
          <p:nvPr>
            <p:ph type="body" sz="quarter" idx="22" hasCustomPrompt="1"/>
          </p:nvPr>
        </p:nvSpPr>
        <p:spPr>
          <a:xfrm>
            <a:off x="4975821" y="2959600"/>
            <a:ext cx="3793237" cy="642241"/>
          </a:xfrm>
          <a:prstGeom prst="rect">
            <a:avLst/>
          </a:prstGeom>
        </p:spPr>
        <p:txBody>
          <a:bodyPr anchor="ctr"/>
          <a:lstStyle>
            <a:lvl1pPr marL="0" indent="0" algn="ctr">
              <a:buClrTx/>
              <a:buSzTx/>
              <a:buNone/>
              <a:defRPr sz="3000" b="0" i="0">
                <a:solidFill>
                  <a:srgbClr val="FFFFFF"/>
                </a:solidFill>
                <a:latin typeface="Proxima Nova Alt Rg" panose="02000506030000020004" pitchFamily="2" charset="77"/>
              </a:defRPr>
            </a:lvl1pPr>
          </a:lstStyle>
          <a:p>
            <a:r>
              <a:rPr lang="es-ES" dirty="0"/>
              <a:t>Título</a:t>
            </a:r>
            <a:endParaRPr dirty="0"/>
          </a:p>
        </p:txBody>
      </p:sp>
      <p:sp>
        <p:nvSpPr>
          <p:cNvPr id="468" name="Body Level One"/>
          <p:cNvSpPr txBox="1">
            <a:spLocks noGrp="1"/>
          </p:cNvSpPr>
          <p:nvPr>
            <p:ph type="body" sz="quarter" idx="23" hasCustomPrompt="1"/>
          </p:nvPr>
        </p:nvSpPr>
        <p:spPr>
          <a:xfrm>
            <a:off x="15601339" y="2959600"/>
            <a:ext cx="3793237" cy="642241"/>
          </a:xfrm>
          <a:prstGeom prst="rect">
            <a:avLst/>
          </a:prstGeom>
        </p:spPr>
        <p:txBody>
          <a:bodyPr anchor="ctr"/>
          <a:lstStyle>
            <a:lvl1pPr marL="0" indent="0" algn="ctr">
              <a:buClrTx/>
              <a:buSzTx/>
              <a:buNone/>
              <a:defRPr sz="3000" b="0" i="0">
                <a:solidFill>
                  <a:srgbClr val="FFFFFF"/>
                </a:solidFill>
                <a:latin typeface="Proxima Nova Alt Rg" panose="02000506030000020004" pitchFamily="2" charset="77"/>
              </a:defRPr>
            </a:lvl1pPr>
          </a:lstStyle>
          <a:p>
            <a:r>
              <a:rPr lang="es-ES" dirty="0"/>
              <a:t>Título</a:t>
            </a:r>
            <a:endParaRPr dirty="0"/>
          </a:p>
        </p:txBody>
      </p:sp>
      <p:sp>
        <p:nvSpPr>
          <p:cNvPr id="469" name="Rectangle"/>
          <p:cNvSpPr>
            <a:spLocks noGrp="1"/>
          </p:cNvSpPr>
          <p:nvPr>
            <p:ph type="body" sz="quarter" idx="24" hasCustomPrompt="1"/>
          </p:nvPr>
        </p:nvSpPr>
        <p:spPr>
          <a:xfrm>
            <a:off x="9892960" y="5747493"/>
            <a:ext cx="4598081" cy="734609"/>
          </a:xfrm>
          <a:prstGeom prst="rect">
            <a:avLst/>
          </a:prstGeom>
          <a:solidFill>
            <a:srgbClr val="002539"/>
          </a:solidFill>
        </p:spPr>
        <p:txBody>
          <a:bodyPr lIns="0" tIns="0" rIns="0" bIns="0">
            <a:noAutofit/>
          </a:body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470" name="Body Level One"/>
          <p:cNvSpPr txBox="1">
            <a:spLocks noGrp="1"/>
          </p:cNvSpPr>
          <p:nvPr>
            <p:ph type="body" sz="quarter" idx="25" hasCustomPrompt="1"/>
          </p:nvPr>
        </p:nvSpPr>
        <p:spPr>
          <a:xfrm>
            <a:off x="10295380" y="5793676"/>
            <a:ext cx="3793238" cy="642242"/>
          </a:xfrm>
          <a:prstGeom prst="rect">
            <a:avLst/>
          </a:prstGeom>
        </p:spPr>
        <p:txBody>
          <a:bodyPr anchor="ctr"/>
          <a:lstStyle>
            <a:lvl1pPr marL="0" indent="0" algn="ctr">
              <a:buClrTx/>
              <a:buSzTx/>
              <a:buNone/>
              <a:defRPr sz="3000" b="0" i="0">
                <a:solidFill>
                  <a:srgbClr val="FFFFFF"/>
                </a:solidFill>
                <a:latin typeface="Proxima Nova Alt Rg" panose="02000506030000020004" pitchFamily="2" charset="77"/>
              </a:defRPr>
            </a:lvl1pPr>
          </a:lstStyle>
          <a:p>
            <a:r>
              <a:rPr lang="es-ES" dirty="0"/>
              <a:t>Título</a:t>
            </a:r>
            <a:endParaRPr dirty="0"/>
          </a:p>
        </p:txBody>
      </p:sp>
      <p:sp>
        <p:nvSpPr>
          <p:cNvPr id="472" name="Rectangle"/>
          <p:cNvSpPr>
            <a:spLocks noGrp="1"/>
          </p:cNvSpPr>
          <p:nvPr>
            <p:ph type="body" sz="quarter" idx="26" hasCustomPrompt="1"/>
          </p:nvPr>
        </p:nvSpPr>
        <p:spPr>
          <a:xfrm>
            <a:off x="9892960" y="8545231"/>
            <a:ext cx="4598081" cy="734609"/>
          </a:xfrm>
          <a:prstGeom prst="rect">
            <a:avLst/>
          </a:prstGeom>
          <a:solidFill>
            <a:srgbClr val="002539"/>
          </a:solidFill>
        </p:spPr>
        <p:txBody>
          <a:bodyPr lIns="0" tIns="0" rIns="0" bIns="0">
            <a:noAutofit/>
          </a:body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473" name="Body Level One"/>
          <p:cNvSpPr txBox="1">
            <a:spLocks noGrp="1"/>
          </p:cNvSpPr>
          <p:nvPr>
            <p:ph type="body" sz="quarter" idx="27" hasCustomPrompt="1"/>
          </p:nvPr>
        </p:nvSpPr>
        <p:spPr>
          <a:xfrm>
            <a:off x="10295380" y="8591415"/>
            <a:ext cx="3793238" cy="642242"/>
          </a:xfrm>
          <a:prstGeom prst="rect">
            <a:avLst/>
          </a:prstGeom>
        </p:spPr>
        <p:txBody>
          <a:bodyPr anchor="ctr"/>
          <a:lstStyle>
            <a:lvl1pPr marL="0" indent="0" algn="ctr">
              <a:buClrTx/>
              <a:buSzTx/>
              <a:buNone/>
              <a:defRPr sz="3000" b="0" i="0">
                <a:solidFill>
                  <a:srgbClr val="FFFFFF"/>
                </a:solidFill>
                <a:latin typeface="Proxima Nova Alt Rg" panose="02000506030000020004" pitchFamily="2" charset="77"/>
              </a:defRPr>
            </a:lvl1pPr>
          </a:lstStyle>
          <a:p>
            <a:r>
              <a:rPr lang="es-ES" dirty="0"/>
              <a:t>Título</a:t>
            </a:r>
            <a:endParaRPr dirty="0"/>
          </a:p>
        </p:txBody>
      </p:sp>
      <p:sp>
        <p:nvSpPr>
          <p:cNvPr id="474" name="Rectangle"/>
          <p:cNvSpPr>
            <a:spLocks noGrp="1"/>
          </p:cNvSpPr>
          <p:nvPr>
            <p:ph type="body" sz="quarter" idx="28" hasCustomPrompt="1"/>
          </p:nvPr>
        </p:nvSpPr>
        <p:spPr>
          <a:xfrm>
            <a:off x="2240472" y="9411812"/>
            <a:ext cx="2466683" cy="425745"/>
          </a:xfrm>
          <a:prstGeom prst="rect">
            <a:avLst/>
          </a:prstGeom>
          <a:solidFill>
            <a:srgbClr val="002539"/>
          </a:solidFill>
        </p:spPr>
        <p:txBody>
          <a:bodyPr lIns="0" tIns="0" rIns="0" bIns="0">
            <a:noAutofit/>
          </a:bodyPr>
          <a:lstStyle>
            <a:lvl1pPr>
              <a:defRPr b="0" i="0">
                <a:latin typeface="Proxima Nova Alt Rg" panose="02000506030000020004" pitchFamily="2" charset="77"/>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481" name="Body Level One"/>
          <p:cNvSpPr txBox="1">
            <a:spLocks noGrp="1"/>
          </p:cNvSpPr>
          <p:nvPr>
            <p:ph type="body" sz="quarter" idx="35" hasCustomPrompt="1"/>
          </p:nvPr>
        </p:nvSpPr>
        <p:spPr>
          <a:xfrm>
            <a:off x="2765153" y="9411812"/>
            <a:ext cx="1417320" cy="425745"/>
          </a:xfrm>
          <a:prstGeom prst="rect">
            <a:avLst/>
          </a:prstGeom>
        </p:spPr>
        <p:txBody>
          <a:bodyPr/>
          <a:lstStyle>
            <a:lvl1pPr marL="0" indent="0" algn="ctr" defTabSz="594360">
              <a:spcBef>
                <a:spcPts val="4200"/>
              </a:spcBef>
              <a:buClrTx/>
              <a:buSzTx/>
              <a:buNone/>
              <a:defRPr sz="2160" b="0" i="0">
                <a:solidFill>
                  <a:srgbClr val="FFFFFF"/>
                </a:solidFill>
                <a:latin typeface="Proxima Nova Alt Rg" panose="02000506030000020004" pitchFamily="2" charset="77"/>
              </a:defRPr>
            </a:lvl1pPr>
          </a:lstStyle>
          <a:p>
            <a:r>
              <a:rPr lang="es-ES" dirty="0"/>
              <a:t>Título</a:t>
            </a:r>
            <a:endParaRPr dirty="0"/>
          </a:p>
        </p:txBody>
      </p:sp>
      <p:sp>
        <p:nvSpPr>
          <p:cNvPr id="488" name="Rectangle"/>
          <p:cNvSpPr/>
          <p:nvPr/>
        </p:nvSpPr>
        <p:spPr>
          <a:xfrm>
            <a:off x="2645411" y="10029040"/>
            <a:ext cx="14021202" cy="635728"/>
          </a:xfrm>
          <a:prstGeom prst="rect">
            <a:avLst/>
          </a:prstGeom>
          <a:solidFill>
            <a:srgbClr val="A5BAC9">
              <a:alpha val="60000"/>
            </a:srgbClr>
          </a:solidFill>
          <a:ln>
            <a:noFill/>
          </a:ln>
        </p:spPr>
        <p:style>
          <a:lnRef idx="3">
            <a:schemeClr val="lt1"/>
          </a:lnRef>
          <a:fillRef idx="1">
            <a:schemeClr val="accent6"/>
          </a:fillRef>
          <a:effectRef idx="1">
            <a:schemeClr val="accent6"/>
          </a:effectRef>
          <a:fontRef idx="minor">
            <a:schemeClr val="lt1"/>
          </a:fontRef>
        </p:style>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a:p>
        </p:txBody>
      </p:sp>
      <p:sp>
        <p:nvSpPr>
          <p:cNvPr id="489" name="Rectangle"/>
          <p:cNvSpPr/>
          <p:nvPr/>
        </p:nvSpPr>
        <p:spPr>
          <a:xfrm>
            <a:off x="3530487" y="10722045"/>
            <a:ext cx="14545882" cy="611607"/>
          </a:xfrm>
          <a:prstGeom prst="rect">
            <a:avLst/>
          </a:prstGeom>
          <a:solidFill>
            <a:srgbClr val="A5BAC9">
              <a:alpha val="60000"/>
            </a:srgbClr>
          </a:solidFill>
          <a:ln>
            <a:noFill/>
          </a:ln>
        </p:spPr>
        <p:style>
          <a:lnRef idx="3">
            <a:schemeClr val="lt1"/>
          </a:lnRef>
          <a:fillRef idx="1">
            <a:schemeClr val="accent6"/>
          </a:fillRef>
          <a:effectRef idx="1">
            <a:schemeClr val="accent6"/>
          </a:effectRef>
          <a:fontRef idx="minor">
            <a:schemeClr val="lt1"/>
          </a:fontRef>
        </p:style>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dirty="0"/>
          </a:p>
        </p:txBody>
      </p:sp>
      <p:sp>
        <p:nvSpPr>
          <p:cNvPr id="490" name="Rectangle"/>
          <p:cNvSpPr/>
          <p:nvPr/>
        </p:nvSpPr>
        <p:spPr>
          <a:xfrm>
            <a:off x="4919059" y="11415049"/>
            <a:ext cx="14545882" cy="611607"/>
          </a:xfrm>
          <a:prstGeom prst="rect">
            <a:avLst/>
          </a:prstGeom>
          <a:solidFill>
            <a:srgbClr val="A5BAC9">
              <a:alpha val="60000"/>
            </a:srgbClr>
          </a:solidFill>
          <a:ln>
            <a:noFill/>
          </a:ln>
        </p:spPr>
        <p:style>
          <a:lnRef idx="3">
            <a:schemeClr val="lt1"/>
          </a:lnRef>
          <a:fillRef idx="1">
            <a:schemeClr val="accent6"/>
          </a:fillRef>
          <a:effectRef idx="1">
            <a:schemeClr val="accent6"/>
          </a:effectRef>
          <a:fontRef idx="minor">
            <a:schemeClr val="lt1"/>
          </a:fontRef>
        </p:style>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dirty="0"/>
          </a:p>
        </p:txBody>
      </p:sp>
      <p:sp>
        <p:nvSpPr>
          <p:cNvPr id="491" name="Body Level One"/>
          <p:cNvSpPr txBox="1">
            <a:spLocks noGrp="1"/>
          </p:cNvSpPr>
          <p:nvPr>
            <p:ph type="body" sz="quarter" idx="42" hasCustomPrompt="1"/>
          </p:nvPr>
        </p:nvSpPr>
        <p:spPr>
          <a:xfrm>
            <a:off x="3160391" y="10119997"/>
            <a:ext cx="2892833" cy="429692"/>
          </a:xfrm>
          <a:prstGeom prst="rect">
            <a:avLst/>
          </a:prstGeom>
        </p:spPr>
        <p:txBody>
          <a:bodyPr/>
          <a:lstStyle>
            <a:lvl1pPr marL="0" indent="0" algn="l">
              <a:buClrTx/>
              <a:buSzTx/>
              <a:buNone/>
              <a:defRPr sz="1700">
                <a:solidFill>
                  <a:srgbClr val="00263A"/>
                </a:solidFill>
              </a:defRPr>
            </a:lvl1pPr>
          </a:lstStyle>
          <a:p>
            <a:r>
              <a:rPr lang="es-ES" dirty="0"/>
              <a:t>Texto 1</a:t>
            </a:r>
            <a:endParaRPr dirty="0"/>
          </a:p>
        </p:txBody>
      </p:sp>
      <p:sp>
        <p:nvSpPr>
          <p:cNvPr id="492" name="Body Level One"/>
          <p:cNvSpPr txBox="1">
            <a:spLocks noGrp="1"/>
          </p:cNvSpPr>
          <p:nvPr>
            <p:ph type="body" sz="quarter" idx="43" hasCustomPrompt="1"/>
          </p:nvPr>
        </p:nvSpPr>
        <p:spPr>
          <a:xfrm>
            <a:off x="3953103" y="10813002"/>
            <a:ext cx="2892832" cy="429692"/>
          </a:xfrm>
          <a:prstGeom prst="rect">
            <a:avLst/>
          </a:prstGeom>
        </p:spPr>
        <p:txBody>
          <a:bodyPr/>
          <a:lstStyle>
            <a:lvl1pPr marL="0" indent="0" algn="l">
              <a:buClrTx/>
              <a:buSzTx/>
              <a:buNone/>
              <a:defRPr sz="1700">
                <a:solidFill>
                  <a:srgbClr val="00263A"/>
                </a:solidFill>
              </a:defRPr>
            </a:lvl1pPr>
          </a:lstStyle>
          <a:p>
            <a:r>
              <a:rPr lang="es-ES" dirty="0"/>
              <a:t>Texto 2</a:t>
            </a:r>
            <a:endParaRPr dirty="0"/>
          </a:p>
        </p:txBody>
      </p:sp>
      <p:sp>
        <p:nvSpPr>
          <p:cNvPr id="493" name="Body Level One"/>
          <p:cNvSpPr txBox="1">
            <a:spLocks noGrp="1"/>
          </p:cNvSpPr>
          <p:nvPr>
            <p:ph type="body" sz="quarter" idx="44" hasCustomPrompt="1"/>
          </p:nvPr>
        </p:nvSpPr>
        <p:spPr>
          <a:xfrm>
            <a:off x="4995372" y="11505585"/>
            <a:ext cx="2892832" cy="429692"/>
          </a:xfrm>
          <a:prstGeom prst="rect">
            <a:avLst/>
          </a:prstGeom>
        </p:spPr>
        <p:txBody>
          <a:bodyPr/>
          <a:lstStyle>
            <a:lvl1pPr marL="0" indent="0" algn="l">
              <a:buClrTx/>
              <a:buSzTx/>
              <a:buNone/>
              <a:defRPr sz="1700">
                <a:solidFill>
                  <a:srgbClr val="00263A"/>
                </a:solidFill>
              </a:defRPr>
            </a:lvl1pPr>
          </a:lstStyle>
          <a:p>
            <a:r>
              <a:rPr lang="es-ES" dirty="0"/>
              <a:t>Texto 3</a:t>
            </a:r>
            <a:endParaRPr dirty="0"/>
          </a:p>
        </p:txBody>
      </p:sp>
      <p:pic>
        <p:nvPicPr>
          <p:cNvPr id="41" name="pasted-image.pdf">
            <a:extLst>
              <a:ext uri="{FF2B5EF4-FFF2-40B4-BE49-F238E27FC236}">
                <a16:creationId xmlns:a16="http://schemas.microsoft.com/office/drawing/2014/main" id="{621F17F7-1541-6437-A672-B3A623378D30}"/>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42" name="Slide Number">
            <a:extLst>
              <a:ext uri="{FF2B5EF4-FFF2-40B4-BE49-F238E27FC236}">
                <a16:creationId xmlns:a16="http://schemas.microsoft.com/office/drawing/2014/main" id="{7E2CDCE6-F398-0C41-F4B1-1FD5DE9E0B77}"/>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46" name="Title Text">
            <a:extLst>
              <a:ext uri="{FF2B5EF4-FFF2-40B4-BE49-F238E27FC236}">
                <a16:creationId xmlns:a16="http://schemas.microsoft.com/office/drawing/2014/main" id="{956205D8-0C71-12B1-F6B2-8E3402FCABE8}"/>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47" name="Title Text">
            <a:extLst>
              <a:ext uri="{FF2B5EF4-FFF2-40B4-BE49-F238E27FC236}">
                <a16:creationId xmlns:a16="http://schemas.microsoft.com/office/drawing/2014/main" id="{92AA8D5D-D304-B62C-2DCC-025A3D136BFA}"/>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
        <p:nvSpPr>
          <p:cNvPr id="55" name="Rectangle">
            <a:extLst>
              <a:ext uri="{FF2B5EF4-FFF2-40B4-BE49-F238E27FC236}">
                <a16:creationId xmlns:a16="http://schemas.microsoft.com/office/drawing/2014/main" id="{95BC3BF7-1037-009C-BB40-6199231A1F6A}"/>
              </a:ext>
            </a:extLst>
          </p:cNvPr>
          <p:cNvSpPr>
            <a:spLocks noGrp="1"/>
          </p:cNvSpPr>
          <p:nvPr>
            <p:ph type="body" sz="quarter" idx="53" hasCustomPrompt="1"/>
          </p:nvPr>
        </p:nvSpPr>
        <p:spPr>
          <a:xfrm>
            <a:off x="20225588" y="9411812"/>
            <a:ext cx="2466683" cy="425745"/>
          </a:xfrm>
          <a:prstGeom prst="rect">
            <a:avLst/>
          </a:prstGeom>
          <a:solidFill>
            <a:srgbClr val="002539"/>
          </a:solidFill>
        </p:spPr>
        <p:txBody>
          <a:bodyPr lIns="0" tIns="0" rIns="0" bIns="0">
            <a:noAutofit/>
          </a:bodyPr>
          <a:lstStyle>
            <a:lvl1pPr>
              <a:defRPr b="0" i="0">
                <a:latin typeface="Proxima Nova Alt Rg" panose="02000506030000020004" pitchFamily="2" charset="77"/>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56" name="Body Level One">
            <a:extLst>
              <a:ext uri="{FF2B5EF4-FFF2-40B4-BE49-F238E27FC236}">
                <a16:creationId xmlns:a16="http://schemas.microsoft.com/office/drawing/2014/main" id="{2FC289A4-99F4-CE7B-B1F7-36B8562CD46E}"/>
              </a:ext>
            </a:extLst>
          </p:cNvPr>
          <p:cNvSpPr txBox="1">
            <a:spLocks noGrp="1"/>
          </p:cNvSpPr>
          <p:nvPr>
            <p:ph type="body" sz="quarter" idx="54" hasCustomPrompt="1"/>
          </p:nvPr>
        </p:nvSpPr>
        <p:spPr>
          <a:xfrm>
            <a:off x="20750269" y="9416358"/>
            <a:ext cx="1417320" cy="425745"/>
          </a:xfrm>
          <a:prstGeom prst="rect">
            <a:avLst/>
          </a:prstGeom>
        </p:spPr>
        <p:txBody>
          <a:bodyPr/>
          <a:lstStyle>
            <a:lvl1pPr marL="0" indent="0" algn="ctr" defTabSz="594360">
              <a:spcBef>
                <a:spcPts val="4200"/>
              </a:spcBef>
              <a:buClrTx/>
              <a:buSzTx/>
              <a:buNone/>
              <a:defRPr sz="2160" b="0" i="0">
                <a:solidFill>
                  <a:srgbClr val="FFFFFF"/>
                </a:solidFill>
                <a:latin typeface="Proxima Nova Alt Rg" panose="02000506030000020004" pitchFamily="2" charset="77"/>
              </a:defRPr>
            </a:lvl1pPr>
          </a:lstStyle>
          <a:p>
            <a:r>
              <a:rPr lang="es-ES" dirty="0"/>
              <a:t>Título</a:t>
            </a:r>
            <a:endParaRPr dirty="0"/>
          </a:p>
        </p:txBody>
      </p:sp>
      <p:sp>
        <p:nvSpPr>
          <p:cNvPr id="57" name="Rectangle">
            <a:extLst>
              <a:ext uri="{FF2B5EF4-FFF2-40B4-BE49-F238E27FC236}">
                <a16:creationId xmlns:a16="http://schemas.microsoft.com/office/drawing/2014/main" id="{7B59EFF2-F2B8-6C56-087F-7AD8304F27DF}"/>
              </a:ext>
            </a:extLst>
          </p:cNvPr>
          <p:cNvSpPr>
            <a:spLocks noGrp="1"/>
          </p:cNvSpPr>
          <p:nvPr>
            <p:ph type="body" sz="quarter" idx="55" hasCustomPrompt="1"/>
          </p:nvPr>
        </p:nvSpPr>
        <p:spPr>
          <a:xfrm>
            <a:off x="17228067" y="9411812"/>
            <a:ext cx="2466683" cy="425745"/>
          </a:xfrm>
          <a:prstGeom prst="rect">
            <a:avLst/>
          </a:prstGeom>
          <a:solidFill>
            <a:srgbClr val="002539"/>
          </a:solidFill>
        </p:spPr>
        <p:txBody>
          <a:bodyPr lIns="0" tIns="0" rIns="0" bIns="0">
            <a:noAutofit/>
          </a:bodyPr>
          <a:lstStyle>
            <a:lvl1pPr>
              <a:defRPr b="0" i="0">
                <a:latin typeface="Proxima Nova Alt Rg" panose="02000506030000020004" pitchFamily="2" charset="77"/>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58" name="Body Level One">
            <a:extLst>
              <a:ext uri="{FF2B5EF4-FFF2-40B4-BE49-F238E27FC236}">
                <a16:creationId xmlns:a16="http://schemas.microsoft.com/office/drawing/2014/main" id="{FBEC5F93-99E5-2F9D-657D-585040BFF1F0}"/>
              </a:ext>
            </a:extLst>
          </p:cNvPr>
          <p:cNvSpPr txBox="1">
            <a:spLocks noGrp="1"/>
          </p:cNvSpPr>
          <p:nvPr>
            <p:ph type="body" sz="quarter" idx="56" hasCustomPrompt="1"/>
          </p:nvPr>
        </p:nvSpPr>
        <p:spPr>
          <a:xfrm>
            <a:off x="17807324" y="9411812"/>
            <a:ext cx="1417320" cy="425745"/>
          </a:xfrm>
          <a:prstGeom prst="rect">
            <a:avLst/>
          </a:prstGeom>
        </p:spPr>
        <p:txBody>
          <a:bodyPr/>
          <a:lstStyle>
            <a:lvl1pPr marL="0" indent="0" algn="ctr" defTabSz="594360">
              <a:spcBef>
                <a:spcPts val="4200"/>
              </a:spcBef>
              <a:buClrTx/>
              <a:buSzTx/>
              <a:buNone/>
              <a:defRPr sz="2160" b="0" i="0">
                <a:solidFill>
                  <a:srgbClr val="FFFFFF"/>
                </a:solidFill>
                <a:latin typeface="Proxima Nova Alt Rg" panose="02000506030000020004" pitchFamily="2" charset="77"/>
              </a:defRPr>
            </a:lvl1pPr>
          </a:lstStyle>
          <a:p>
            <a:r>
              <a:rPr lang="es-ES" dirty="0"/>
              <a:t>Título</a:t>
            </a:r>
            <a:endParaRPr dirty="0"/>
          </a:p>
        </p:txBody>
      </p:sp>
      <p:sp>
        <p:nvSpPr>
          <p:cNvPr id="59" name="Rectangle">
            <a:extLst>
              <a:ext uri="{FF2B5EF4-FFF2-40B4-BE49-F238E27FC236}">
                <a16:creationId xmlns:a16="http://schemas.microsoft.com/office/drawing/2014/main" id="{38F7019A-6BF8-9650-7933-AA6B04E3FD95}"/>
              </a:ext>
            </a:extLst>
          </p:cNvPr>
          <p:cNvSpPr>
            <a:spLocks noGrp="1"/>
          </p:cNvSpPr>
          <p:nvPr>
            <p:ph type="body" sz="quarter" idx="57" hasCustomPrompt="1"/>
          </p:nvPr>
        </p:nvSpPr>
        <p:spPr>
          <a:xfrm>
            <a:off x="14230548" y="9411812"/>
            <a:ext cx="2466683" cy="425745"/>
          </a:xfrm>
          <a:prstGeom prst="rect">
            <a:avLst/>
          </a:prstGeom>
          <a:solidFill>
            <a:srgbClr val="002539"/>
          </a:solidFill>
        </p:spPr>
        <p:txBody>
          <a:bodyPr lIns="0" tIns="0" rIns="0" bIns="0">
            <a:noAutofit/>
          </a:bodyPr>
          <a:lstStyle>
            <a:lvl1pPr>
              <a:defRPr b="0" i="0">
                <a:latin typeface="Proxima Nova Alt Rg" panose="02000506030000020004" pitchFamily="2" charset="77"/>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60" name="Body Level One">
            <a:extLst>
              <a:ext uri="{FF2B5EF4-FFF2-40B4-BE49-F238E27FC236}">
                <a16:creationId xmlns:a16="http://schemas.microsoft.com/office/drawing/2014/main" id="{90DEB8C5-3FC0-8A31-CF30-26D3BDF21E8E}"/>
              </a:ext>
            </a:extLst>
          </p:cNvPr>
          <p:cNvSpPr txBox="1">
            <a:spLocks noGrp="1"/>
          </p:cNvSpPr>
          <p:nvPr>
            <p:ph type="body" sz="quarter" idx="58" hasCustomPrompt="1"/>
          </p:nvPr>
        </p:nvSpPr>
        <p:spPr>
          <a:xfrm>
            <a:off x="14755229" y="9411812"/>
            <a:ext cx="1417320" cy="425745"/>
          </a:xfrm>
          <a:prstGeom prst="rect">
            <a:avLst/>
          </a:prstGeom>
        </p:spPr>
        <p:txBody>
          <a:bodyPr/>
          <a:lstStyle>
            <a:lvl1pPr marL="0" indent="0" algn="ctr" defTabSz="594360">
              <a:spcBef>
                <a:spcPts val="4200"/>
              </a:spcBef>
              <a:buClrTx/>
              <a:buSzTx/>
              <a:buNone/>
              <a:defRPr sz="2160" b="0" i="0">
                <a:solidFill>
                  <a:srgbClr val="FFFFFF"/>
                </a:solidFill>
                <a:latin typeface="Proxima Nova Alt Rg" panose="02000506030000020004" pitchFamily="2" charset="77"/>
              </a:defRPr>
            </a:lvl1pPr>
          </a:lstStyle>
          <a:p>
            <a:r>
              <a:rPr lang="es-ES" dirty="0"/>
              <a:t>Título</a:t>
            </a:r>
            <a:endParaRPr dirty="0"/>
          </a:p>
        </p:txBody>
      </p:sp>
      <p:sp>
        <p:nvSpPr>
          <p:cNvPr id="61" name="Rectangle">
            <a:extLst>
              <a:ext uri="{FF2B5EF4-FFF2-40B4-BE49-F238E27FC236}">
                <a16:creationId xmlns:a16="http://schemas.microsoft.com/office/drawing/2014/main" id="{6F2FDDF5-701C-F2C5-3DFF-443CD49CEF85}"/>
              </a:ext>
            </a:extLst>
          </p:cNvPr>
          <p:cNvSpPr>
            <a:spLocks noGrp="1"/>
          </p:cNvSpPr>
          <p:nvPr>
            <p:ph type="body" sz="quarter" idx="59" hasCustomPrompt="1"/>
          </p:nvPr>
        </p:nvSpPr>
        <p:spPr>
          <a:xfrm>
            <a:off x="11233029" y="9411812"/>
            <a:ext cx="2466683" cy="425745"/>
          </a:xfrm>
          <a:prstGeom prst="rect">
            <a:avLst/>
          </a:prstGeom>
          <a:solidFill>
            <a:srgbClr val="002539"/>
          </a:solidFill>
        </p:spPr>
        <p:txBody>
          <a:bodyPr lIns="0" tIns="0" rIns="0" bIns="0">
            <a:noAutofit/>
          </a:bodyPr>
          <a:lstStyle>
            <a:lvl1pPr>
              <a:defRPr b="0" i="0">
                <a:latin typeface="Proxima Nova Alt Rg" panose="02000506030000020004" pitchFamily="2" charset="77"/>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62" name="Body Level One">
            <a:extLst>
              <a:ext uri="{FF2B5EF4-FFF2-40B4-BE49-F238E27FC236}">
                <a16:creationId xmlns:a16="http://schemas.microsoft.com/office/drawing/2014/main" id="{0105218E-9DF9-EA81-3232-0A915F90BED6}"/>
              </a:ext>
            </a:extLst>
          </p:cNvPr>
          <p:cNvSpPr txBox="1">
            <a:spLocks noGrp="1"/>
          </p:cNvSpPr>
          <p:nvPr>
            <p:ph type="body" sz="quarter" idx="60" hasCustomPrompt="1"/>
          </p:nvPr>
        </p:nvSpPr>
        <p:spPr>
          <a:xfrm>
            <a:off x="11764787" y="9411812"/>
            <a:ext cx="1417320" cy="425745"/>
          </a:xfrm>
          <a:prstGeom prst="rect">
            <a:avLst/>
          </a:prstGeom>
        </p:spPr>
        <p:txBody>
          <a:bodyPr/>
          <a:lstStyle>
            <a:lvl1pPr marL="0" indent="0" algn="ctr" defTabSz="594360">
              <a:spcBef>
                <a:spcPts val="4200"/>
              </a:spcBef>
              <a:buClrTx/>
              <a:buSzTx/>
              <a:buNone/>
              <a:defRPr sz="2160" b="0" i="0">
                <a:solidFill>
                  <a:srgbClr val="FFFFFF"/>
                </a:solidFill>
                <a:latin typeface="Proxima Nova Alt Rg" panose="02000506030000020004" pitchFamily="2" charset="77"/>
              </a:defRPr>
            </a:lvl1pPr>
          </a:lstStyle>
          <a:p>
            <a:r>
              <a:rPr lang="es-ES" dirty="0"/>
              <a:t>Título</a:t>
            </a:r>
            <a:endParaRPr dirty="0"/>
          </a:p>
        </p:txBody>
      </p:sp>
      <p:sp>
        <p:nvSpPr>
          <p:cNvPr id="63" name="Rectangle">
            <a:extLst>
              <a:ext uri="{FF2B5EF4-FFF2-40B4-BE49-F238E27FC236}">
                <a16:creationId xmlns:a16="http://schemas.microsoft.com/office/drawing/2014/main" id="{05E25501-E8C6-6801-5297-84F2E13949E3}"/>
              </a:ext>
            </a:extLst>
          </p:cNvPr>
          <p:cNvSpPr>
            <a:spLocks noGrp="1"/>
          </p:cNvSpPr>
          <p:nvPr>
            <p:ph type="body" sz="quarter" idx="61" hasCustomPrompt="1"/>
          </p:nvPr>
        </p:nvSpPr>
        <p:spPr>
          <a:xfrm>
            <a:off x="8235510" y="9411812"/>
            <a:ext cx="2466683" cy="425745"/>
          </a:xfrm>
          <a:prstGeom prst="rect">
            <a:avLst/>
          </a:prstGeom>
          <a:solidFill>
            <a:srgbClr val="002539"/>
          </a:solidFill>
        </p:spPr>
        <p:txBody>
          <a:bodyPr lIns="0" tIns="0" rIns="0" bIns="0">
            <a:noAutofit/>
          </a:bodyPr>
          <a:lstStyle>
            <a:lvl1pPr>
              <a:defRPr b="0" i="0">
                <a:latin typeface="Proxima Nova Alt Rg" panose="02000506030000020004" pitchFamily="2" charset="77"/>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64" name="Body Level One">
            <a:extLst>
              <a:ext uri="{FF2B5EF4-FFF2-40B4-BE49-F238E27FC236}">
                <a16:creationId xmlns:a16="http://schemas.microsoft.com/office/drawing/2014/main" id="{DB20C3AB-482F-2E88-E44E-26C2BF1C0439}"/>
              </a:ext>
            </a:extLst>
          </p:cNvPr>
          <p:cNvSpPr txBox="1">
            <a:spLocks noGrp="1"/>
          </p:cNvSpPr>
          <p:nvPr>
            <p:ph type="body" sz="quarter" idx="62" hasCustomPrompt="1"/>
          </p:nvPr>
        </p:nvSpPr>
        <p:spPr>
          <a:xfrm>
            <a:off x="8784338" y="9411812"/>
            <a:ext cx="1417320" cy="425745"/>
          </a:xfrm>
          <a:prstGeom prst="rect">
            <a:avLst/>
          </a:prstGeom>
        </p:spPr>
        <p:txBody>
          <a:bodyPr/>
          <a:lstStyle>
            <a:lvl1pPr marL="0" indent="0" algn="ctr" defTabSz="594360">
              <a:spcBef>
                <a:spcPts val="4200"/>
              </a:spcBef>
              <a:buClrTx/>
              <a:buSzTx/>
              <a:buNone/>
              <a:defRPr sz="2160" b="0" i="0">
                <a:solidFill>
                  <a:srgbClr val="FFFFFF"/>
                </a:solidFill>
                <a:latin typeface="Proxima Nova Alt Rg" panose="02000506030000020004" pitchFamily="2" charset="77"/>
              </a:defRPr>
            </a:lvl1pPr>
          </a:lstStyle>
          <a:p>
            <a:r>
              <a:rPr lang="es-ES" dirty="0"/>
              <a:t>Título</a:t>
            </a:r>
            <a:endParaRPr dirty="0"/>
          </a:p>
        </p:txBody>
      </p:sp>
      <p:sp>
        <p:nvSpPr>
          <p:cNvPr id="65" name="Rectangle">
            <a:extLst>
              <a:ext uri="{FF2B5EF4-FFF2-40B4-BE49-F238E27FC236}">
                <a16:creationId xmlns:a16="http://schemas.microsoft.com/office/drawing/2014/main" id="{4BCBBDBD-CF4E-66DC-5441-297A9D00DE1F}"/>
              </a:ext>
            </a:extLst>
          </p:cNvPr>
          <p:cNvSpPr>
            <a:spLocks noGrp="1"/>
          </p:cNvSpPr>
          <p:nvPr>
            <p:ph type="body" sz="quarter" idx="63" hasCustomPrompt="1"/>
          </p:nvPr>
        </p:nvSpPr>
        <p:spPr>
          <a:xfrm>
            <a:off x="5237991" y="9411812"/>
            <a:ext cx="2466683" cy="425745"/>
          </a:xfrm>
          <a:prstGeom prst="rect">
            <a:avLst/>
          </a:prstGeom>
          <a:solidFill>
            <a:srgbClr val="002539"/>
          </a:solidFill>
        </p:spPr>
        <p:txBody>
          <a:bodyPr lIns="0" tIns="0" rIns="0" bIns="0">
            <a:noAutofit/>
          </a:bodyPr>
          <a:lstStyle>
            <a:lvl1pPr>
              <a:defRPr b="0" i="0">
                <a:latin typeface="Proxima Nova Alt Rg" panose="02000506030000020004" pitchFamily="2" charset="77"/>
              </a:defRPr>
            </a:lvl1pPr>
          </a:lstStyle>
          <a:p>
            <a:pPr marL="0" indent="0" algn="ctr">
              <a:spcBef>
                <a:spcPts val="0"/>
              </a:spcBef>
              <a:buClrTx/>
              <a:buSzTx/>
              <a:buNone/>
              <a:defRPr sz="3200">
                <a:solidFill>
                  <a:srgbClr val="FFFFFF"/>
                </a:solidFill>
                <a:latin typeface="Helvetica Neue Medium"/>
                <a:ea typeface="Helvetica Neue Medium"/>
                <a:cs typeface="Helvetica Neue Medium"/>
                <a:sym typeface="Helvetica Neue Medium"/>
              </a:defRPr>
            </a:pPr>
            <a:r>
              <a:rPr lang="es-ES" dirty="0"/>
              <a:t>  </a:t>
            </a:r>
            <a:endParaRPr dirty="0"/>
          </a:p>
        </p:txBody>
      </p:sp>
      <p:sp>
        <p:nvSpPr>
          <p:cNvPr id="66" name="Body Level One">
            <a:extLst>
              <a:ext uri="{FF2B5EF4-FFF2-40B4-BE49-F238E27FC236}">
                <a16:creationId xmlns:a16="http://schemas.microsoft.com/office/drawing/2014/main" id="{5B1F8503-162A-7BF9-3D09-37A033C2104C}"/>
              </a:ext>
            </a:extLst>
          </p:cNvPr>
          <p:cNvSpPr txBox="1">
            <a:spLocks noGrp="1"/>
          </p:cNvSpPr>
          <p:nvPr>
            <p:ph type="body" sz="quarter" idx="64" hasCustomPrompt="1"/>
          </p:nvPr>
        </p:nvSpPr>
        <p:spPr>
          <a:xfrm>
            <a:off x="5868016" y="9411812"/>
            <a:ext cx="1417320" cy="425745"/>
          </a:xfrm>
          <a:prstGeom prst="rect">
            <a:avLst/>
          </a:prstGeom>
        </p:spPr>
        <p:txBody>
          <a:bodyPr/>
          <a:lstStyle>
            <a:lvl1pPr marL="0" indent="0" algn="ctr" defTabSz="594360">
              <a:spcBef>
                <a:spcPts val="4200"/>
              </a:spcBef>
              <a:buClrTx/>
              <a:buSzTx/>
              <a:buNone/>
              <a:defRPr sz="2160" b="0" i="0">
                <a:solidFill>
                  <a:srgbClr val="FFFFFF"/>
                </a:solidFill>
                <a:latin typeface="Proxima Nova Alt Rg" panose="02000506030000020004" pitchFamily="2" charset="77"/>
              </a:defRPr>
            </a:lvl1pPr>
          </a:lstStyle>
          <a:p>
            <a:r>
              <a:rPr lang="es-ES" dirty="0"/>
              <a:t>Título</a:t>
            </a:r>
            <a:endParaRPr dirty="0"/>
          </a:p>
        </p:txBody>
      </p:sp>
    </p:spTree>
    <p:extLst>
      <p:ext uri="{BB962C8B-B14F-4D97-AF65-F5344CB8AC3E}">
        <p14:creationId xmlns:p14="http://schemas.microsoft.com/office/powerpoint/2010/main" val="1210617925"/>
      </p:ext>
    </p:extLst>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Texto corrido">
    <p:spTree>
      <p:nvGrpSpPr>
        <p:cNvPr id="1" name=""/>
        <p:cNvGrpSpPr/>
        <p:nvPr/>
      </p:nvGrpSpPr>
      <p:grpSpPr>
        <a:xfrm>
          <a:off x="0" y="0"/>
          <a:ext cx="0" cy="0"/>
          <a:chOff x="0" y="0"/>
          <a:chExt cx="0" cy="0"/>
        </a:xfrm>
      </p:grpSpPr>
      <p:sp>
        <p:nvSpPr>
          <p:cNvPr id="818" name="Body Level One…"/>
          <p:cNvSpPr txBox="1">
            <a:spLocks noGrp="1"/>
          </p:cNvSpPr>
          <p:nvPr>
            <p:ph type="body" idx="1"/>
          </p:nvPr>
        </p:nvSpPr>
        <p:spPr>
          <a:xfrm>
            <a:off x="2240472" y="2489200"/>
            <a:ext cx="20454428" cy="9215120"/>
          </a:xfrm>
          <a:prstGeom prst="rect">
            <a:avLst/>
          </a:prstGeom>
        </p:spPr>
        <p:txBody>
          <a:bodyPr/>
          <a:lstStyle>
            <a:lvl1pPr>
              <a:defRPr sz="3000">
                <a:solidFill>
                  <a:srgbClr val="000000"/>
                </a:solidFill>
              </a:defRPr>
            </a:lvl1pPr>
            <a:lvl2pPr>
              <a:defRPr sz="3000">
                <a:solidFill>
                  <a:srgbClr val="000000"/>
                </a:solidFill>
              </a:defRPr>
            </a:lvl2pPr>
            <a:lvl3pPr>
              <a:defRPr sz="3000">
                <a:solidFill>
                  <a:srgbClr val="000000"/>
                </a:solidFill>
              </a:defRPr>
            </a:lvl3pPr>
            <a:lvl4pPr>
              <a:defRPr sz="3000">
                <a:solidFill>
                  <a:srgbClr val="000000"/>
                </a:solidFill>
              </a:defRPr>
            </a:lvl4pPr>
            <a:lvl5pPr>
              <a:defRPr sz="3000">
                <a:solidFill>
                  <a:srgbClr val="000000"/>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dirty="0"/>
          </a:p>
        </p:txBody>
      </p:sp>
      <p:sp>
        <p:nvSpPr>
          <p:cNvPr id="7" name="Slide Number">
            <a:extLst>
              <a:ext uri="{FF2B5EF4-FFF2-40B4-BE49-F238E27FC236}">
                <a16:creationId xmlns:a16="http://schemas.microsoft.com/office/drawing/2014/main" id="{F8A97109-D4B5-3873-4CBC-C64EE28E7074}"/>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9" name="Confidencial. Únicamente para uso interno">
            <a:extLst>
              <a:ext uri="{FF2B5EF4-FFF2-40B4-BE49-F238E27FC236}">
                <a16:creationId xmlns:a16="http://schemas.microsoft.com/office/drawing/2014/main" id="{E629933C-B054-704A-5E10-6388C5A045A3}"/>
              </a:ext>
            </a:extLst>
          </p:cNvPr>
          <p:cNvSpPr txBox="1">
            <a:spLocks noGrp="1"/>
          </p:cNvSpPr>
          <p:nvPr>
            <p:ph type="body" sz="quarter" idx="23"/>
          </p:nvPr>
        </p:nvSpPr>
        <p:spPr>
          <a:xfrm>
            <a:off x="9758641" y="12159971"/>
            <a:ext cx="4866717" cy="349519"/>
          </a:xfrm>
          <a:prstGeom prst="rect">
            <a:avLst/>
          </a:prstGeom>
        </p:spPr>
        <p:txBody>
          <a:bodyPr wrap="none">
            <a:spAutoFit/>
          </a:bodyPr>
          <a:lstStyle>
            <a:lvl1pPr marL="0" indent="0" algn="ctr" defTabSz="2438338">
              <a:lnSpc>
                <a:spcPct val="80000"/>
              </a:lnSpc>
              <a:spcBef>
                <a:spcPts val="0"/>
              </a:spcBef>
              <a:buClrTx/>
              <a:buSzTx/>
              <a:buNone/>
              <a:defRPr sz="1900" b="1" i="0">
                <a:solidFill>
                  <a:srgbClr val="00263A"/>
                </a:solidFill>
                <a:latin typeface="Proxima Nova Alt Rg" panose="02000506030000020004" pitchFamily="2" charset="77"/>
                <a:ea typeface="+mj-ea"/>
                <a:cs typeface="+mj-cs"/>
                <a:sym typeface="Proxima Nova"/>
              </a:defRPr>
            </a:lvl1pPr>
          </a:lstStyle>
          <a:p>
            <a:pPr lvl="0"/>
            <a:r>
              <a:rPr lang="es-ES"/>
              <a:t>Haga clic para modificar los estilos de texto del patrón</a:t>
            </a:r>
          </a:p>
        </p:txBody>
      </p:sp>
      <p:sp>
        <p:nvSpPr>
          <p:cNvPr id="11" name="Title Text">
            <a:extLst>
              <a:ext uri="{FF2B5EF4-FFF2-40B4-BE49-F238E27FC236}">
                <a16:creationId xmlns:a16="http://schemas.microsoft.com/office/drawing/2014/main" id="{C92AAA08-C170-2521-FD4A-55CEE7893613}"/>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exto corrido">
    <p:spTree>
      <p:nvGrpSpPr>
        <p:cNvPr id="1" name=""/>
        <p:cNvGrpSpPr/>
        <p:nvPr/>
      </p:nvGrpSpPr>
      <p:grpSpPr>
        <a:xfrm>
          <a:off x="0" y="0"/>
          <a:ext cx="0" cy="0"/>
          <a:chOff x="0" y="0"/>
          <a:chExt cx="0" cy="0"/>
        </a:xfrm>
      </p:grpSpPr>
      <p:sp>
        <p:nvSpPr>
          <p:cNvPr id="6" name="Body Level One…">
            <a:extLst>
              <a:ext uri="{FF2B5EF4-FFF2-40B4-BE49-F238E27FC236}">
                <a16:creationId xmlns:a16="http://schemas.microsoft.com/office/drawing/2014/main" id="{0310CC24-BE57-7EF3-166C-14FBF016D929}"/>
              </a:ext>
            </a:extLst>
          </p:cNvPr>
          <p:cNvSpPr txBox="1">
            <a:spLocks noGrp="1"/>
          </p:cNvSpPr>
          <p:nvPr>
            <p:ph type="body" sz="half" idx="1" hasCustomPrompt="1"/>
          </p:nvPr>
        </p:nvSpPr>
        <p:spPr>
          <a:xfrm>
            <a:off x="2265869" y="2489200"/>
            <a:ext cx="20429029" cy="9227445"/>
          </a:xfrm>
          <a:prstGeom prst="rect">
            <a:avLst/>
          </a:prstGeom>
        </p:spPr>
        <p:txBody>
          <a:bodyPr>
            <a:normAutofit/>
          </a:bodyPr>
          <a:lstStyle>
            <a:lvl1pPr marL="0" indent="0">
              <a:spcBef>
                <a:spcPts val="0"/>
              </a:spcBef>
              <a:buNone/>
              <a:defRPr sz="2200">
                <a:solidFill>
                  <a:srgbClr val="000000"/>
                </a:solidFill>
              </a:defRPr>
            </a:lvl1pPr>
            <a:lvl2pPr marL="1117600" indent="-558800">
              <a:spcBef>
                <a:spcPts val="4500"/>
              </a:spcBef>
              <a:defRPr sz="3000"/>
            </a:lvl2pPr>
            <a:lvl3pPr marL="1676400" indent="-558800">
              <a:spcBef>
                <a:spcPts val="4500"/>
              </a:spcBef>
              <a:defRPr sz="3000"/>
            </a:lvl3pPr>
            <a:lvl4pPr marL="2235200" indent="-558800">
              <a:spcBef>
                <a:spcPts val="4500"/>
              </a:spcBef>
              <a:defRPr sz="3000"/>
            </a:lvl4pPr>
            <a:lvl5pPr marL="2794000" indent="-558800">
              <a:spcBef>
                <a:spcPts val="4500"/>
              </a:spcBef>
              <a:defRPr sz="3000"/>
            </a:lvl5pPr>
          </a:lstStyle>
          <a:p>
            <a:r>
              <a:rPr lang="es-ES" dirty="0"/>
              <a:t>Texto corrido</a:t>
            </a:r>
            <a:endParaRPr dirty="0"/>
          </a:p>
        </p:txBody>
      </p:sp>
      <p:sp>
        <p:nvSpPr>
          <p:cNvPr id="7" name="Slide Number">
            <a:extLst>
              <a:ext uri="{FF2B5EF4-FFF2-40B4-BE49-F238E27FC236}">
                <a16:creationId xmlns:a16="http://schemas.microsoft.com/office/drawing/2014/main" id="{1DE7FA3C-8222-76BB-0EBA-E95B5BA0225D}"/>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12" name="Title Text">
            <a:extLst>
              <a:ext uri="{FF2B5EF4-FFF2-40B4-BE49-F238E27FC236}">
                <a16:creationId xmlns:a16="http://schemas.microsoft.com/office/drawing/2014/main" id="{51DA72BA-5378-00AD-0976-3C9599A0E9BF}"/>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Tree>
    <p:extLst>
      <p:ext uri="{BB962C8B-B14F-4D97-AF65-F5344CB8AC3E}">
        <p14:creationId xmlns:p14="http://schemas.microsoft.com/office/powerpoint/2010/main" val="110584871"/>
      </p:ext>
    </p:extLst>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Cita">
    <p:spTree>
      <p:nvGrpSpPr>
        <p:cNvPr id="1" name=""/>
        <p:cNvGrpSpPr/>
        <p:nvPr/>
      </p:nvGrpSpPr>
      <p:grpSpPr>
        <a:xfrm>
          <a:off x="0" y="0"/>
          <a:ext cx="0" cy="0"/>
          <a:chOff x="0" y="0"/>
          <a:chExt cx="0" cy="0"/>
        </a:xfrm>
      </p:grpSpPr>
      <p:sp>
        <p:nvSpPr>
          <p:cNvPr id="963" name="–Johnny Appleseed"/>
          <p:cNvSpPr txBox="1">
            <a:spLocks noGrp="1"/>
          </p:cNvSpPr>
          <p:nvPr>
            <p:ph type="body" sz="quarter" idx="21" hasCustomPrompt="1"/>
          </p:nvPr>
        </p:nvSpPr>
        <p:spPr>
          <a:xfrm>
            <a:off x="2387600" y="7581900"/>
            <a:ext cx="19621500" cy="410369"/>
          </a:xfrm>
          <a:prstGeom prst="rect">
            <a:avLst/>
          </a:prstGeom>
        </p:spPr>
        <p:txBody>
          <a:bodyPr anchor="t">
            <a:spAutoFit/>
          </a:bodyPr>
          <a:lstStyle>
            <a:lvl1pPr marL="0" indent="0" algn="ctr">
              <a:spcBef>
                <a:spcPts val="0"/>
              </a:spcBef>
              <a:buClrTx/>
              <a:buSzTx/>
              <a:buNone/>
              <a:defRPr sz="2000" b="0" i="0" cap="all">
                <a:solidFill>
                  <a:srgbClr val="00263A"/>
                </a:solidFill>
                <a:latin typeface="Proxima Nova Alt Rg" panose="02000506030000020004" pitchFamily="2" charset="77"/>
                <a:ea typeface="+mj-ea"/>
                <a:cs typeface="+mj-cs"/>
                <a:sym typeface="Proxima Nova"/>
              </a:defRPr>
            </a:lvl1pPr>
          </a:lstStyle>
          <a:p>
            <a:r>
              <a:rPr dirty="0"/>
              <a:t>–</a:t>
            </a:r>
            <a:r>
              <a:rPr lang="es-ES" dirty="0"/>
              <a:t> </a:t>
            </a:r>
            <a:r>
              <a:rPr dirty="0"/>
              <a:t>Johnny Appleseed</a:t>
            </a:r>
          </a:p>
        </p:txBody>
      </p:sp>
      <p:sp>
        <p:nvSpPr>
          <p:cNvPr id="964" name="“Type a quote here.”"/>
          <p:cNvSpPr txBox="1">
            <a:spLocks noGrp="1"/>
          </p:cNvSpPr>
          <p:nvPr>
            <p:ph type="body" sz="quarter" idx="22"/>
          </p:nvPr>
        </p:nvSpPr>
        <p:spPr>
          <a:xfrm>
            <a:off x="2387600" y="4140200"/>
            <a:ext cx="19621500" cy="1955801"/>
          </a:xfrm>
          <a:prstGeom prst="rect">
            <a:avLst/>
          </a:prstGeom>
        </p:spPr>
        <p:txBody>
          <a:bodyPr>
            <a:spAutoFit/>
          </a:bodyPr>
          <a:lstStyle>
            <a:lvl1pPr marL="0" indent="0" algn="ctr">
              <a:spcBef>
                <a:spcPts val="0"/>
              </a:spcBef>
              <a:buClrTx/>
              <a:buSzTx/>
              <a:buNone/>
              <a:defRPr sz="12000">
                <a:solidFill>
                  <a:srgbClr val="00263A"/>
                </a:solidFill>
                <a:latin typeface="Sentinel Book" pitchFamily="2" charset="0"/>
                <a:ea typeface="Sentinel Book" pitchFamily="2" charset="0"/>
                <a:cs typeface="Sentinel Book" pitchFamily="2" charset="0"/>
                <a:sym typeface="Proxima Nova Thin"/>
              </a:defRPr>
            </a:lvl1pPr>
          </a:lstStyle>
          <a:p>
            <a:pPr lvl="0"/>
            <a:r>
              <a:rPr lang="es-ES"/>
              <a:t>Haga clic para modificar los estilos de texto del patrón</a:t>
            </a:r>
          </a:p>
        </p:txBody>
      </p:sp>
      <p:sp>
        <p:nvSpPr>
          <p:cNvPr id="7" name="Slide Number">
            <a:extLst>
              <a:ext uri="{FF2B5EF4-FFF2-40B4-BE49-F238E27FC236}">
                <a16:creationId xmlns:a16="http://schemas.microsoft.com/office/drawing/2014/main" id="{F0930615-6EC8-CB8C-CF35-AE659D73BBE0}"/>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plain">
    <p:spTree>
      <p:nvGrpSpPr>
        <p:cNvPr id="1" name=""/>
        <p:cNvGrpSpPr/>
        <p:nvPr/>
      </p:nvGrpSpPr>
      <p:grpSpPr>
        <a:xfrm>
          <a:off x="0" y="0"/>
          <a:ext cx="0" cy="0"/>
          <a:chOff x="0" y="0"/>
          <a:chExt cx="0" cy="0"/>
        </a:xfrm>
      </p:grpSpPr>
      <p:pic>
        <p:nvPicPr>
          <p:cNvPr id="6" name="pasted-image.pdf">
            <a:extLst>
              <a:ext uri="{FF2B5EF4-FFF2-40B4-BE49-F238E27FC236}">
                <a16:creationId xmlns:a16="http://schemas.microsoft.com/office/drawing/2014/main" id="{69EE0014-4A0C-1977-66DE-961FA12D6E79}"/>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8" name="Slide Number">
            <a:extLst>
              <a:ext uri="{FF2B5EF4-FFF2-40B4-BE49-F238E27FC236}">
                <a16:creationId xmlns:a16="http://schemas.microsoft.com/office/drawing/2014/main" id="{316AA3A8-F3B7-613F-0ADA-BC47A00AB613}"/>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
        <p:nvSpPr>
          <p:cNvPr id="7" name="Title Text">
            <a:extLst>
              <a:ext uri="{FF2B5EF4-FFF2-40B4-BE49-F238E27FC236}">
                <a16:creationId xmlns:a16="http://schemas.microsoft.com/office/drawing/2014/main" id="{4C466D9F-B735-6633-5BC8-956E8FBD74F5}"/>
              </a:ext>
            </a:extLst>
          </p:cNvPr>
          <p:cNvSpPr txBox="1">
            <a:spLocks noGrp="1"/>
          </p:cNvSpPr>
          <p:nvPr>
            <p:ph type="title" hasCustomPrompt="1"/>
          </p:nvPr>
        </p:nvSpPr>
        <p:spPr>
          <a:xfrm>
            <a:off x="2240472" y="1017794"/>
            <a:ext cx="20429029" cy="961612"/>
          </a:xfrm>
          <a:prstGeom prst="rect">
            <a:avLst/>
          </a:prstGeom>
        </p:spPr>
        <p:txBody>
          <a:bodyPr/>
          <a:lstStyle/>
          <a:p>
            <a:r>
              <a:rPr lang="es-MX" dirty="0"/>
              <a:t>Título de Lámina</a:t>
            </a:r>
          </a:p>
        </p:txBody>
      </p:sp>
      <p:sp>
        <p:nvSpPr>
          <p:cNvPr id="9" name="Title Text">
            <a:extLst>
              <a:ext uri="{FF2B5EF4-FFF2-40B4-BE49-F238E27FC236}">
                <a16:creationId xmlns:a16="http://schemas.microsoft.com/office/drawing/2014/main" id="{C82AE08D-B972-5511-0ADD-3FBE0295492A}"/>
              </a:ext>
            </a:extLst>
          </p:cNvPr>
          <p:cNvSpPr txBox="1">
            <a:spLocks noGrp="1"/>
          </p:cNvSpPr>
          <p:nvPr>
            <p:ph type="body" sz="quarter" idx="50" hasCustomPrompt="1"/>
          </p:nvPr>
        </p:nvSpPr>
        <p:spPr>
          <a:xfrm>
            <a:off x="2240472" y="2008284"/>
            <a:ext cx="20429029" cy="642241"/>
          </a:xfrm>
          <a:prstGeom prst="rect">
            <a:avLst/>
          </a:prstGeom>
        </p:spPr>
        <p:txBody>
          <a:bodyPr/>
          <a:lstStyle>
            <a:lvl1pPr marL="0" indent="0" algn="l">
              <a:spcBef>
                <a:spcPts val="0"/>
              </a:spcBef>
              <a:buClrTx/>
              <a:buSzTx/>
              <a:buNone/>
              <a:defRPr sz="3500" b="0" i="0" cap="none" spc="0">
                <a:solidFill>
                  <a:srgbClr val="00263A"/>
                </a:solidFill>
                <a:latin typeface="Proxima Nova Alt Rg" panose="02000506030000020004" pitchFamily="2" charset="77"/>
              </a:defRPr>
            </a:lvl1pPr>
          </a:lstStyle>
          <a:p>
            <a:r>
              <a:rPr lang="es-MX" dirty="0"/>
              <a:t>Subtítulo de Lámina</a:t>
            </a:r>
          </a:p>
        </p:txBody>
      </p:sp>
    </p:spTree>
    <p:extLst>
      <p:ext uri="{BB962C8B-B14F-4D97-AF65-F5344CB8AC3E}">
        <p14:creationId xmlns:p14="http://schemas.microsoft.com/office/powerpoint/2010/main" val="1845788023"/>
      </p:ext>
    </p:extLst>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plain 2">
    <p:spTree>
      <p:nvGrpSpPr>
        <p:cNvPr id="1" name=""/>
        <p:cNvGrpSpPr/>
        <p:nvPr/>
      </p:nvGrpSpPr>
      <p:grpSpPr>
        <a:xfrm>
          <a:off x="0" y="0"/>
          <a:ext cx="0" cy="0"/>
          <a:chOff x="0" y="0"/>
          <a:chExt cx="0" cy="0"/>
        </a:xfrm>
      </p:grpSpPr>
      <p:pic>
        <p:nvPicPr>
          <p:cNvPr id="6" name="pasted-image.pdf">
            <a:extLst>
              <a:ext uri="{FF2B5EF4-FFF2-40B4-BE49-F238E27FC236}">
                <a16:creationId xmlns:a16="http://schemas.microsoft.com/office/drawing/2014/main" id="{69EE0014-4A0C-1977-66DE-961FA12D6E79}"/>
              </a:ext>
            </a:extLst>
          </p:cNvPr>
          <p:cNvPicPr>
            <a:picLocks noChangeAspect="1"/>
          </p:cNvPicPr>
          <p:nvPr userDrawn="1"/>
        </p:nvPicPr>
        <p:blipFill>
          <a:blip r:embed="rId2"/>
          <a:stretch>
            <a:fillRect/>
          </a:stretch>
        </p:blipFill>
        <p:spPr>
          <a:xfrm>
            <a:off x="2241804" y="12334731"/>
            <a:ext cx="20484592" cy="535805"/>
          </a:xfrm>
          <a:prstGeom prst="rect">
            <a:avLst/>
          </a:prstGeom>
          <a:ln w="12700">
            <a:miter lim="400000"/>
          </a:ln>
        </p:spPr>
      </p:pic>
      <p:sp>
        <p:nvSpPr>
          <p:cNvPr id="8" name="Slide Number">
            <a:extLst>
              <a:ext uri="{FF2B5EF4-FFF2-40B4-BE49-F238E27FC236}">
                <a16:creationId xmlns:a16="http://schemas.microsoft.com/office/drawing/2014/main" id="{316AA3A8-F3B7-613F-0ADA-BC47A00AB613}"/>
              </a:ext>
            </a:extLst>
          </p:cNvPr>
          <p:cNvSpPr txBox="1">
            <a:spLocks noGrp="1"/>
          </p:cNvSpPr>
          <p:nvPr>
            <p:ph type="sldNum" sz="quarter" idx="2"/>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Tree>
    <p:extLst>
      <p:ext uri="{BB962C8B-B14F-4D97-AF65-F5344CB8AC3E}">
        <p14:creationId xmlns:p14="http://schemas.microsoft.com/office/powerpoint/2010/main" val="3215522396"/>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image" Target="../media/image1.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 name="pasted-image.pdf">
            <a:extLst>
              <a:ext uri="{FF2B5EF4-FFF2-40B4-BE49-F238E27FC236}">
                <a16:creationId xmlns:a16="http://schemas.microsoft.com/office/drawing/2014/main" id="{B4716790-207D-623E-085B-BB57F6B65B07}"/>
              </a:ext>
            </a:extLst>
          </p:cNvPr>
          <p:cNvPicPr>
            <a:picLocks noChangeAspect="1"/>
          </p:cNvPicPr>
          <p:nvPr userDrawn="1"/>
        </p:nvPicPr>
        <p:blipFill>
          <a:blip r:embed="rId42"/>
          <a:stretch>
            <a:fillRect/>
          </a:stretch>
        </p:blipFill>
        <p:spPr>
          <a:xfrm>
            <a:off x="2241804" y="12334731"/>
            <a:ext cx="20484592" cy="535805"/>
          </a:xfrm>
          <a:prstGeom prst="rect">
            <a:avLst/>
          </a:prstGeom>
          <a:ln w="12700">
            <a:miter lim="400000"/>
          </a:ln>
        </p:spPr>
      </p:pic>
      <p:sp>
        <p:nvSpPr>
          <p:cNvPr id="11" name="Slide Number">
            <a:extLst>
              <a:ext uri="{FF2B5EF4-FFF2-40B4-BE49-F238E27FC236}">
                <a16:creationId xmlns:a16="http://schemas.microsoft.com/office/drawing/2014/main" id="{ED19B445-89E9-A7F9-0B8B-7F47CCF1FB3A}"/>
              </a:ext>
            </a:extLst>
          </p:cNvPr>
          <p:cNvSpPr txBox="1">
            <a:spLocks noGrp="1"/>
          </p:cNvSpPr>
          <p:nvPr>
            <p:ph type="sldNum" sz="quarter" idx="4"/>
          </p:nvPr>
        </p:nvSpPr>
        <p:spPr>
          <a:xfrm>
            <a:off x="992578" y="12334731"/>
            <a:ext cx="665026" cy="464753"/>
          </a:xfrm>
          <a:prstGeom prst="rect">
            <a:avLst/>
          </a:prstGeom>
        </p:spPr>
        <p:txBody>
          <a:bodyPr anchor="b"/>
          <a:lstStyle>
            <a:lvl1pPr defTabSz="584200">
              <a:defRPr sz="1800" b="1" i="0">
                <a:latin typeface="Proxima Nova Alt Rg" panose="02000506030000020004" pitchFamily="2" charset="77"/>
                <a:ea typeface="Helvetica Neue"/>
                <a:cs typeface="Helvetica Neue"/>
                <a:sym typeface="Helvetica Neue"/>
              </a:defRPr>
            </a:lvl1pPr>
          </a:lstStyle>
          <a:p>
            <a:fld id="{DAD1D580-0D7C-2B43-8DD0-4262CEF9A952}" type="slidenum">
              <a:rPr lang="es-MX" smtClean="0"/>
              <a:pPr/>
              <a:t>‹Nº›</a:t>
            </a:fld>
            <a:endParaRPr lang="es-MX"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757" r:id="rId5"/>
    <p:sldLayoutId id="2147483655" r:id="rId6"/>
    <p:sldLayoutId id="2147483728" r:id="rId7"/>
    <p:sldLayoutId id="2147483656" r:id="rId8"/>
    <p:sldLayoutId id="2147483759" r:id="rId9"/>
    <p:sldLayoutId id="2147483729" r:id="rId10"/>
    <p:sldLayoutId id="2147483730" r:id="rId11"/>
    <p:sldLayoutId id="2147483731" r:id="rId12"/>
    <p:sldLayoutId id="2147483733" r:id="rId13"/>
    <p:sldLayoutId id="2147483734" r:id="rId14"/>
    <p:sldLayoutId id="2147483732" r:id="rId15"/>
    <p:sldLayoutId id="2147483735" r:id="rId16"/>
    <p:sldLayoutId id="2147483736" r:id="rId17"/>
    <p:sldLayoutId id="2147483737" r:id="rId18"/>
    <p:sldLayoutId id="2147483738" r:id="rId19"/>
    <p:sldLayoutId id="2147483739" r:id="rId20"/>
    <p:sldLayoutId id="2147483740" r:id="rId21"/>
    <p:sldLayoutId id="2147483741" r:id="rId22"/>
    <p:sldLayoutId id="2147483742" r:id="rId23"/>
    <p:sldLayoutId id="2147483743" r:id="rId24"/>
    <p:sldLayoutId id="2147483744" r:id="rId25"/>
    <p:sldLayoutId id="2147483745" r:id="rId26"/>
    <p:sldLayoutId id="2147483746" r:id="rId27"/>
    <p:sldLayoutId id="2147483747" r:id="rId28"/>
    <p:sldLayoutId id="2147483748" r:id="rId29"/>
    <p:sldLayoutId id="2147483749" r:id="rId30"/>
    <p:sldLayoutId id="2147483750" r:id="rId31"/>
    <p:sldLayoutId id="2147483751" r:id="rId32"/>
    <p:sldLayoutId id="2147483752" r:id="rId33"/>
    <p:sldLayoutId id="2147483753" r:id="rId34"/>
    <p:sldLayoutId id="2147483754" r:id="rId35"/>
    <p:sldLayoutId id="2147483698" r:id="rId36"/>
    <p:sldLayoutId id="2147483755" r:id="rId37"/>
    <p:sldLayoutId id="2147483709" r:id="rId38"/>
    <p:sldLayoutId id="2147483756" r:id="rId39"/>
    <p:sldLayoutId id="2147483758" r:id="rId40"/>
  </p:sldLayoutIdLst>
  <p:transition spd="med"/>
  <p:hf hdr="0" ftr="0" dt="0"/>
  <p:txStyles>
    <p:titleStyle>
      <a:lvl1pPr marL="0" marR="0" indent="0" algn="l" defTabSz="2438338" eaLnBrk="1" latinLnBrk="0" hangingPunct="1">
        <a:lnSpc>
          <a:spcPct val="80000"/>
        </a:lnSpc>
        <a:spcBef>
          <a:spcPts val="0"/>
        </a:spcBef>
        <a:spcAft>
          <a:spcPts val="0"/>
        </a:spcAft>
        <a:buClrTx/>
        <a:buSzTx/>
        <a:buFontTx/>
        <a:buNone/>
        <a:tabLst/>
        <a:defRPr sz="8000" b="0" i="0" u="none" strike="noStrike" cap="none" spc="0" baseline="0">
          <a:solidFill>
            <a:srgbClr val="00263A"/>
          </a:solidFill>
          <a:uFillTx/>
          <a:latin typeface="Sentinel Book" pitchFamily="2" charset="0"/>
          <a:ea typeface="+mj-ea"/>
          <a:cs typeface="+mj-cs"/>
          <a:sym typeface="Proxima Nova"/>
        </a:defRPr>
      </a:lvl1pPr>
      <a:lvl2pPr marL="0" marR="0" indent="0" algn="l" defTabSz="2438338" eaLnBrk="1" latinLnBrk="0" hangingPunct="1">
        <a:lnSpc>
          <a:spcPct val="80000"/>
        </a:lnSpc>
        <a:spcBef>
          <a:spcPts val="0"/>
        </a:spcBef>
        <a:spcAft>
          <a:spcPts val="0"/>
        </a:spcAft>
        <a:buClrTx/>
        <a:buSzTx/>
        <a:buFontTx/>
        <a:buNone/>
        <a:tabLst/>
        <a:defRPr sz="5000" b="1" i="0" u="none" strike="noStrike" cap="all" spc="0" baseline="0">
          <a:solidFill>
            <a:schemeClr val="accent2">
              <a:hueOff val="2123999"/>
              <a:satOff val="-23585"/>
              <a:lumOff val="-14117"/>
            </a:schemeClr>
          </a:solidFill>
          <a:uFillTx/>
          <a:latin typeface="+mj-lt"/>
          <a:ea typeface="+mj-ea"/>
          <a:cs typeface="+mj-cs"/>
          <a:sym typeface="Proxima Nova"/>
        </a:defRPr>
      </a:lvl2pPr>
      <a:lvl3pPr marL="0" marR="0" indent="0" algn="l" defTabSz="2438338" eaLnBrk="1" latinLnBrk="0" hangingPunct="1">
        <a:lnSpc>
          <a:spcPct val="80000"/>
        </a:lnSpc>
        <a:spcBef>
          <a:spcPts val="0"/>
        </a:spcBef>
        <a:spcAft>
          <a:spcPts val="0"/>
        </a:spcAft>
        <a:buClrTx/>
        <a:buSzTx/>
        <a:buFontTx/>
        <a:buNone/>
        <a:tabLst/>
        <a:defRPr sz="5000" b="1" i="0" u="none" strike="noStrike" cap="all" spc="0" baseline="0">
          <a:solidFill>
            <a:schemeClr val="accent2">
              <a:hueOff val="2123999"/>
              <a:satOff val="-23585"/>
              <a:lumOff val="-14117"/>
            </a:schemeClr>
          </a:solidFill>
          <a:uFillTx/>
          <a:latin typeface="+mj-lt"/>
          <a:ea typeface="+mj-ea"/>
          <a:cs typeface="+mj-cs"/>
          <a:sym typeface="Proxima Nova"/>
        </a:defRPr>
      </a:lvl3pPr>
      <a:lvl4pPr marL="0" marR="0" indent="0" algn="l" defTabSz="2438338" eaLnBrk="1" latinLnBrk="0" hangingPunct="1">
        <a:lnSpc>
          <a:spcPct val="80000"/>
        </a:lnSpc>
        <a:spcBef>
          <a:spcPts val="0"/>
        </a:spcBef>
        <a:spcAft>
          <a:spcPts val="0"/>
        </a:spcAft>
        <a:buClrTx/>
        <a:buSzTx/>
        <a:buFontTx/>
        <a:buNone/>
        <a:tabLst/>
        <a:defRPr sz="5000" b="1" i="0" u="none" strike="noStrike" cap="all" spc="0" baseline="0">
          <a:solidFill>
            <a:schemeClr val="accent2">
              <a:hueOff val="2123999"/>
              <a:satOff val="-23585"/>
              <a:lumOff val="-14117"/>
            </a:schemeClr>
          </a:solidFill>
          <a:uFillTx/>
          <a:latin typeface="+mj-lt"/>
          <a:ea typeface="+mj-ea"/>
          <a:cs typeface="+mj-cs"/>
          <a:sym typeface="Proxima Nova"/>
        </a:defRPr>
      </a:lvl4pPr>
      <a:lvl5pPr marL="0" marR="0" indent="0" algn="l" defTabSz="2438338" eaLnBrk="1" latinLnBrk="0" hangingPunct="1">
        <a:lnSpc>
          <a:spcPct val="80000"/>
        </a:lnSpc>
        <a:spcBef>
          <a:spcPts val="0"/>
        </a:spcBef>
        <a:spcAft>
          <a:spcPts val="0"/>
        </a:spcAft>
        <a:buClrTx/>
        <a:buSzTx/>
        <a:buFontTx/>
        <a:buNone/>
        <a:tabLst/>
        <a:defRPr sz="5000" b="1" i="0" u="none" strike="noStrike" cap="all" spc="0" baseline="0">
          <a:solidFill>
            <a:schemeClr val="accent2">
              <a:hueOff val="2123999"/>
              <a:satOff val="-23585"/>
              <a:lumOff val="-14117"/>
            </a:schemeClr>
          </a:solidFill>
          <a:uFillTx/>
          <a:latin typeface="+mj-lt"/>
          <a:ea typeface="+mj-ea"/>
          <a:cs typeface="+mj-cs"/>
          <a:sym typeface="Proxima Nova"/>
        </a:defRPr>
      </a:lvl5pPr>
      <a:lvl6pPr marL="0" marR="0" indent="0" algn="l" defTabSz="2438338" eaLnBrk="1" latinLnBrk="0" hangingPunct="1">
        <a:lnSpc>
          <a:spcPct val="80000"/>
        </a:lnSpc>
        <a:spcBef>
          <a:spcPts val="0"/>
        </a:spcBef>
        <a:spcAft>
          <a:spcPts val="0"/>
        </a:spcAft>
        <a:buClrTx/>
        <a:buSzTx/>
        <a:buFontTx/>
        <a:buNone/>
        <a:tabLst/>
        <a:defRPr sz="5000" b="1" i="0" u="none" strike="noStrike" cap="all" spc="0" baseline="0">
          <a:solidFill>
            <a:schemeClr val="accent2">
              <a:hueOff val="2123999"/>
              <a:satOff val="-23585"/>
              <a:lumOff val="-14117"/>
            </a:schemeClr>
          </a:solidFill>
          <a:uFillTx/>
          <a:latin typeface="+mj-lt"/>
          <a:ea typeface="+mj-ea"/>
          <a:cs typeface="+mj-cs"/>
          <a:sym typeface="Proxima Nova"/>
        </a:defRPr>
      </a:lvl6pPr>
      <a:lvl7pPr marL="0" marR="0" indent="0" algn="l" defTabSz="2438338" eaLnBrk="1" latinLnBrk="0" hangingPunct="1">
        <a:lnSpc>
          <a:spcPct val="80000"/>
        </a:lnSpc>
        <a:spcBef>
          <a:spcPts val="0"/>
        </a:spcBef>
        <a:spcAft>
          <a:spcPts val="0"/>
        </a:spcAft>
        <a:buClrTx/>
        <a:buSzTx/>
        <a:buFontTx/>
        <a:buNone/>
        <a:tabLst/>
        <a:defRPr sz="5000" b="1" i="0" u="none" strike="noStrike" cap="all" spc="0" baseline="0">
          <a:solidFill>
            <a:schemeClr val="accent2">
              <a:hueOff val="2123999"/>
              <a:satOff val="-23585"/>
              <a:lumOff val="-14117"/>
            </a:schemeClr>
          </a:solidFill>
          <a:uFillTx/>
          <a:latin typeface="+mj-lt"/>
          <a:ea typeface="+mj-ea"/>
          <a:cs typeface="+mj-cs"/>
          <a:sym typeface="Proxima Nova"/>
        </a:defRPr>
      </a:lvl7pPr>
      <a:lvl8pPr marL="0" marR="0" indent="0" algn="l" defTabSz="2438338" eaLnBrk="1" latinLnBrk="0" hangingPunct="1">
        <a:lnSpc>
          <a:spcPct val="80000"/>
        </a:lnSpc>
        <a:spcBef>
          <a:spcPts val="0"/>
        </a:spcBef>
        <a:spcAft>
          <a:spcPts val="0"/>
        </a:spcAft>
        <a:buClrTx/>
        <a:buSzTx/>
        <a:buFontTx/>
        <a:buNone/>
        <a:tabLst/>
        <a:defRPr sz="5000" b="1" i="0" u="none" strike="noStrike" cap="all" spc="0" baseline="0">
          <a:solidFill>
            <a:schemeClr val="accent2">
              <a:hueOff val="2123999"/>
              <a:satOff val="-23585"/>
              <a:lumOff val="-14117"/>
            </a:schemeClr>
          </a:solidFill>
          <a:uFillTx/>
          <a:latin typeface="+mj-lt"/>
          <a:ea typeface="+mj-ea"/>
          <a:cs typeface="+mj-cs"/>
          <a:sym typeface="Proxima Nova"/>
        </a:defRPr>
      </a:lvl8pPr>
      <a:lvl9pPr marL="0" marR="0" indent="0" algn="l" defTabSz="2438338" eaLnBrk="1" latinLnBrk="0" hangingPunct="1">
        <a:lnSpc>
          <a:spcPct val="80000"/>
        </a:lnSpc>
        <a:spcBef>
          <a:spcPts val="0"/>
        </a:spcBef>
        <a:spcAft>
          <a:spcPts val="0"/>
        </a:spcAft>
        <a:buClrTx/>
        <a:buSzTx/>
        <a:buFontTx/>
        <a:buNone/>
        <a:tabLst/>
        <a:defRPr sz="5000" b="1" i="0" u="none" strike="noStrike" cap="all" spc="0" baseline="0">
          <a:solidFill>
            <a:schemeClr val="accent2">
              <a:hueOff val="2123999"/>
              <a:satOff val="-23585"/>
              <a:lumOff val="-14117"/>
            </a:schemeClr>
          </a:solidFill>
          <a:uFillTx/>
          <a:latin typeface="+mj-lt"/>
          <a:ea typeface="+mj-ea"/>
          <a:cs typeface="+mj-cs"/>
          <a:sym typeface="Proxima Nova"/>
        </a:defRPr>
      </a:lvl9pPr>
    </p:titleStyle>
    <p:bodyStyle>
      <a:lvl1pPr marL="635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Alt Lt" panose="02000506030000020004" pitchFamily="2" charset="77"/>
          <a:ea typeface="Proxima Nova Alt Lt" panose="02000506030000020004" pitchFamily="2" charset="77"/>
          <a:cs typeface="Proxima Nova Alt Lt" panose="02000506030000020004" pitchFamily="2" charset="77"/>
          <a:sym typeface="Proxima Nova Light"/>
        </a:defRPr>
      </a:lvl1pPr>
      <a:lvl2pPr marL="1270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Alt Lt" panose="02000506030000020004" pitchFamily="2" charset="77"/>
          <a:ea typeface="Proxima Nova Alt Lt" panose="02000506030000020004" pitchFamily="2" charset="77"/>
          <a:cs typeface="Proxima Nova Alt Lt" panose="02000506030000020004" pitchFamily="2" charset="77"/>
          <a:sym typeface="Proxima Nova Light"/>
        </a:defRPr>
      </a:lvl2pPr>
      <a:lvl3pPr marL="1905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Alt Lt" panose="02000506030000020004" pitchFamily="2" charset="77"/>
          <a:ea typeface="Proxima Nova Alt Lt" panose="02000506030000020004" pitchFamily="2" charset="77"/>
          <a:cs typeface="Proxima Nova Alt Lt" panose="02000506030000020004" pitchFamily="2" charset="77"/>
          <a:sym typeface="Proxima Nova Light"/>
        </a:defRPr>
      </a:lvl3pPr>
      <a:lvl4pPr marL="2540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Alt Lt" panose="02000506030000020004" pitchFamily="2" charset="77"/>
          <a:ea typeface="Proxima Nova Alt Lt" panose="02000506030000020004" pitchFamily="2" charset="77"/>
          <a:cs typeface="Proxima Nova Alt Lt" panose="02000506030000020004" pitchFamily="2" charset="77"/>
          <a:sym typeface="Proxima Nova Light"/>
        </a:defRPr>
      </a:lvl4pPr>
      <a:lvl5pPr marL="3175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Alt Lt" panose="02000506030000020004" pitchFamily="2" charset="77"/>
          <a:ea typeface="Proxima Nova Alt Lt" panose="02000506030000020004" pitchFamily="2" charset="77"/>
          <a:cs typeface="Proxima Nova Alt Lt" panose="02000506030000020004" pitchFamily="2" charset="77"/>
          <a:sym typeface="Proxima Nova Light"/>
        </a:defRPr>
      </a:lvl5pPr>
      <a:lvl6pPr marL="3810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Lt"/>
          <a:ea typeface="Proxima Nova Lt"/>
          <a:cs typeface="Proxima Nova Lt"/>
          <a:sym typeface="Proxima Nova Light"/>
        </a:defRPr>
      </a:lvl6pPr>
      <a:lvl7pPr marL="4445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Lt"/>
          <a:ea typeface="Proxima Nova Lt"/>
          <a:cs typeface="Proxima Nova Lt"/>
          <a:sym typeface="Proxima Nova Light"/>
        </a:defRPr>
      </a:lvl7pPr>
      <a:lvl8pPr marL="5080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Lt"/>
          <a:ea typeface="Proxima Nova Lt"/>
          <a:cs typeface="Proxima Nova Lt"/>
          <a:sym typeface="Proxima Nova Light"/>
        </a:defRPr>
      </a:lvl8pPr>
      <a:lvl9pPr marL="5715000" marR="0" indent="-635000" algn="l" defTabSz="825500" eaLnBrk="1" latinLnBrk="0" hangingPunct="1">
        <a:lnSpc>
          <a:spcPct val="100000"/>
        </a:lnSpc>
        <a:spcBef>
          <a:spcPts val="3700"/>
        </a:spcBef>
        <a:spcAft>
          <a:spcPts val="0"/>
        </a:spcAft>
        <a:buClr>
          <a:srgbClr val="001C71"/>
        </a:buClr>
        <a:buSzPct val="125000"/>
        <a:buFontTx/>
        <a:buChar char="•"/>
        <a:tabLst/>
        <a:defRPr sz="5200" b="0" i="0" u="none" strike="noStrike" cap="none" spc="0" baseline="0">
          <a:solidFill>
            <a:schemeClr val="accent2">
              <a:hueOff val="2123999"/>
              <a:satOff val="-23585"/>
              <a:lumOff val="-14117"/>
            </a:schemeClr>
          </a:solidFill>
          <a:uFillTx/>
          <a:latin typeface="Proxima Nova Lt"/>
          <a:ea typeface="Proxima Nova Lt"/>
          <a:cs typeface="Proxima Nova Lt"/>
          <a:sym typeface="Proxima Nova Light"/>
        </a:defRPr>
      </a:lvl9pPr>
    </p:bodyStyle>
    <p:otherStyle>
      <a:lvl1pPr marL="0" marR="0" indent="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1pPr>
      <a:lvl2pPr marL="0" marR="0" indent="22860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2pPr>
      <a:lvl3pPr marL="0" marR="0" indent="45720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3pPr>
      <a:lvl4pPr marL="0" marR="0" indent="68580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4pPr>
      <a:lvl5pPr marL="0" marR="0" indent="91440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5pPr>
      <a:lvl6pPr marL="0" marR="0" indent="114300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6pPr>
      <a:lvl7pPr marL="0" marR="0" indent="137160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7pPr>
      <a:lvl8pPr marL="0" marR="0" indent="160020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8pPr>
      <a:lvl9pPr marL="0" marR="0" indent="1828800" algn="ctr" defTabSz="825500" eaLnBrk="1" latinLnBrk="0" hangingPunct="1">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10.xml"/><Relationship Id="rId4" Type="http://schemas.openxmlformats.org/officeDocument/2006/relationships/chart" Target="../charts/chart5.xml"/></Relationships>
</file>

<file path=ppt/slides/_rels/slide2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1.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jpg"/><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a:extLst>
              <a:ext uri="{FF2B5EF4-FFF2-40B4-BE49-F238E27FC236}">
                <a16:creationId xmlns:a16="http://schemas.microsoft.com/office/drawing/2014/main" id="{41AC3BC8-8A63-162E-8B3D-5EE65F393F7A}"/>
              </a:ext>
            </a:extLst>
          </p:cNvPr>
          <p:cNvSpPr>
            <a:spLocks noGrp="1"/>
          </p:cNvSpPr>
          <p:nvPr>
            <p:ph type="sldNum" sz="quarter" idx="2"/>
          </p:nvPr>
        </p:nvSpPr>
        <p:spPr/>
        <p:txBody>
          <a:bodyPr/>
          <a:lstStyle/>
          <a:p>
            <a:fld id="{DAD1D580-0D7C-2B43-8DD0-4262CEF9A952}" type="slidenum">
              <a:rPr lang="es-MX" smtClean="0"/>
              <a:pPr/>
              <a:t>1</a:t>
            </a:fld>
            <a:endParaRPr lang="es-MX" dirty="0"/>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a:extLst>
              <a:ext uri="{FF2B5EF4-FFF2-40B4-BE49-F238E27FC236}">
                <a16:creationId xmlns:a16="http://schemas.microsoft.com/office/drawing/2014/main" id="{FA81B801-F080-552A-F503-F18AD0A12C50}"/>
              </a:ext>
            </a:extLst>
          </p:cNvPr>
          <p:cNvSpPr>
            <a:spLocks noGrp="1"/>
          </p:cNvSpPr>
          <p:nvPr>
            <p:ph type="sldNum" sz="quarter" idx="2"/>
          </p:nvPr>
        </p:nvSpPr>
        <p:spPr>
          <a:xfrm>
            <a:off x="992578" y="12419893"/>
            <a:ext cx="520976" cy="379591"/>
          </a:xfrm>
          <a:prstGeom prst="rect">
            <a:avLst/>
          </a:prstGeom>
        </p:spPr>
        <p:txBody>
          <a:bodyPr/>
          <a:lstStyle/>
          <a:p>
            <a:fld id="{86CB4B4D-7CA3-9044-876B-883B54F8677D}" type="slidenum">
              <a:rPr lang="es-MX" smtClean="0"/>
              <a:pPr/>
              <a:t>2</a:t>
            </a:fld>
            <a:endParaRPr lang="es-MX"/>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D907EEFD-2948-C2F8-B698-25CA1F237D96}"/>
              </a:ext>
            </a:extLst>
          </p:cNvPr>
          <p:cNvSpPr>
            <a:spLocks noGrp="1"/>
          </p:cNvSpPr>
          <p:nvPr>
            <p:ph type="sldNum" sz="quarter" idx="2"/>
          </p:nvPr>
        </p:nvSpPr>
        <p:spPr>
          <a:xfrm>
            <a:off x="992578" y="12419893"/>
            <a:ext cx="520976" cy="379591"/>
          </a:xfrm>
          <a:prstGeom prst="rect">
            <a:avLst/>
          </a:prstGeom>
        </p:spPr>
        <p:txBody>
          <a:bodyPr/>
          <a:lstStyle/>
          <a:p>
            <a:fld id="{86CB4B4D-7CA3-9044-876B-883B54F8677D}" type="slidenum">
              <a:rPr lang="es-MX" smtClean="0"/>
              <a:pPr/>
              <a:t>3</a:t>
            </a:fld>
            <a:endParaRPr lang="es-MX"/>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06DD22C8-42DD-A2C8-CF45-D0EA723CDACA}"/>
              </a:ext>
            </a:extLst>
          </p:cNvPr>
          <p:cNvSpPr/>
          <p:nvPr/>
        </p:nvSpPr>
        <p:spPr>
          <a:xfrm>
            <a:off x="0" y="3540420"/>
            <a:ext cx="299381" cy="6876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
        <p:nvSpPr>
          <p:cNvPr id="6" name="Marcador de número de diapositiva 5">
            <a:extLst>
              <a:ext uri="{FF2B5EF4-FFF2-40B4-BE49-F238E27FC236}">
                <a16:creationId xmlns:a16="http://schemas.microsoft.com/office/drawing/2014/main" id="{76E025FD-F8F6-4B5F-1FED-8D7528A9AB13}"/>
              </a:ext>
            </a:extLst>
          </p:cNvPr>
          <p:cNvSpPr>
            <a:spLocks noGrp="1"/>
          </p:cNvSpPr>
          <p:nvPr>
            <p:ph type="sldNum" sz="quarter" idx="2"/>
          </p:nvPr>
        </p:nvSpPr>
        <p:spPr>
          <a:xfrm>
            <a:off x="992578" y="12419893"/>
            <a:ext cx="520976" cy="379591"/>
          </a:xfrm>
          <a:prstGeom prst="rect">
            <a:avLst/>
          </a:prstGeom>
        </p:spPr>
        <p:txBody>
          <a:bodyPr/>
          <a:lstStyle/>
          <a:p>
            <a:fld id="{86CB4B4D-7CA3-9044-876B-883B54F8677D}" type="slidenum">
              <a:rPr lang="es-MX" smtClean="0"/>
              <a:pPr/>
              <a:t>4</a:t>
            </a:fld>
            <a:endParaRPr lang="es-MX"/>
          </a:p>
        </p:txBody>
      </p:sp>
    </p:spTree>
    <p:extLst>
      <p:ext uri="{BB962C8B-B14F-4D97-AF65-F5344CB8AC3E}">
        <p14:creationId xmlns:p14="http://schemas.microsoft.com/office/powerpoint/2010/main" val="4253513023"/>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número de diapositiva 10">
            <a:extLst>
              <a:ext uri="{FF2B5EF4-FFF2-40B4-BE49-F238E27FC236}">
                <a16:creationId xmlns:a16="http://schemas.microsoft.com/office/drawing/2014/main" id="{D4C8CE75-72CC-8392-5B3D-E7555AFAA4AF}"/>
              </a:ext>
            </a:extLst>
          </p:cNvPr>
          <p:cNvSpPr>
            <a:spLocks noGrp="1"/>
          </p:cNvSpPr>
          <p:nvPr>
            <p:ph type="sldNum" sz="quarter" idx="2"/>
          </p:nvPr>
        </p:nvSpPr>
        <p:spPr/>
        <p:txBody>
          <a:bodyPr/>
          <a:lstStyle/>
          <a:p>
            <a:fld id="{DAD1D580-0D7C-2B43-8DD0-4262CEF9A952}" type="slidenum">
              <a:rPr lang="es-MX" smtClean="0"/>
              <a:pPr/>
              <a:t>5</a:t>
            </a:fld>
            <a:endParaRPr lang="es-MX" dirty="0"/>
          </a:p>
        </p:txBody>
      </p:sp>
    </p:spTree>
    <p:extLst>
      <p:ext uri="{BB962C8B-B14F-4D97-AF65-F5344CB8AC3E}">
        <p14:creationId xmlns:p14="http://schemas.microsoft.com/office/powerpoint/2010/main" val="67167916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50">
            <a:extLst>
              <a:ext uri="{FF2B5EF4-FFF2-40B4-BE49-F238E27FC236}">
                <a16:creationId xmlns:a16="http://schemas.microsoft.com/office/drawing/2014/main" id="{68FF7B68-4277-A0E8-B991-F69CA0863C39}"/>
              </a:ext>
            </a:extLst>
          </p:cNvPr>
          <p:cNvSpPr/>
          <p:nvPr/>
        </p:nvSpPr>
        <p:spPr>
          <a:xfrm>
            <a:off x="12893931" y="8697383"/>
            <a:ext cx="8465459" cy="1013611"/>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spAutoFit/>
          </a:bodyPr>
          <a:lstStyle>
            <a:lvl1pPr algn="r">
              <a:lnSpc>
                <a:spcPct val="80000"/>
              </a:lnSpc>
              <a:defRPr sz="7400">
                <a:solidFill>
                  <a:srgbClr val="FFFFFF"/>
                </a:solidFill>
                <a:latin typeface="Sentinel"/>
                <a:ea typeface="Sentinel"/>
                <a:cs typeface="Sentinel"/>
                <a:sym typeface="Sentinel"/>
              </a:defRPr>
            </a:lvl1pPr>
          </a:lstStyle>
          <a:p>
            <a:r>
              <a:rPr b="0" dirty="0">
                <a:latin typeface="Sentinel Book" pitchFamily="50" charset="0"/>
              </a:rPr>
              <a:t>T</a:t>
            </a:r>
            <a:r>
              <a:rPr lang="es-MX" b="0" dirty="0">
                <a:latin typeface="Sentinel Book" pitchFamily="50" charset="0"/>
              </a:rPr>
              <a:t>í</a:t>
            </a:r>
            <a:r>
              <a:rPr b="0" dirty="0" err="1">
                <a:latin typeface="Sentinel Book" pitchFamily="50" charset="0"/>
              </a:rPr>
              <a:t>tulo</a:t>
            </a:r>
            <a:r>
              <a:rPr b="0" dirty="0">
                <a:latin typeface="Sentinel Book" pitchFamily="50" charset="0"/>
              </a:rPr>
              <a:t> </a:t>
            </a:r>
            <a:r>
              <a:rPr b="0" dirty="0" err="1">
                <a:latin typeface="Sentinel Book" pitchFamily="50" charset="0"/>
              </a:rPr>
              <a:t>Presentación</a:t>
            </a:r>
            <a:endParaRPr b="0" dirty="0">
              <a:latin typeface="Sentinel Book" pitchFamily="50" charset="0"/>
            </a:endParaRPr>
          </a:p>
        </p:txBody>
      </p:sp>
      <p:sp>
        <p:nvSpPr>
          <p:cNvPr id="10" name="Shape 51">
            <a:extLst>
              <a:ext uri="{FF2B5EF4-FFF2-40B4-BE49-F238E27FC236}">
                <a16:creationId xmlns:a16="http://schemas.microsoft.com/office/drawing/2014/main" id="{CC90FEB4-4D73-3B5B-F4A3-C65DEDFDC0A3}"/>
              </a:ext>
            </a:extLst>
          </p:cNvPr>
          <p:cNvSpPr/>
          <p:nvPr/>
        </p:nvSpPr>
        <p:spPr>
          <a:xfrm>
            <a:off x="19155232" y="10903082"/>
            <a:ext cx="2128789" cy="410369"/>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lvl1pPr>
              <a:defRPr sz="2000">
                <a:solidFill>
                  <a:srgbClr val="FFFFFF"/>
                </a:solidFill>
                <a:latin typeface="Proxima Nova Alt Regular"/>
                <a:ea typeface="Proxima Nova Alt Regular"/>
                <a:cs typeface="Proxima Nova Alt Regular"/>
                <a:sym typeface="Proxima Nova Alt Regular"/>
              </a:defRPr>
            </a:lvl1pPr>
          </a:lstStyle>
          <a:p>
            <a:pPr algn="r"/>
            <a:r>
              <a:rPr lang="es-ES" dirty="0"/>
              <a:t>M A Y O   </a:t>
            </a:r>
            <a:r>
              <a:rPr dirty="0"/>
              <a:t>•   2 0 2 </a:t>
            </a:r>
            <a:r>
              <a:rPr lang="es-ES" dirty="0"/>
              <a:t>2</a:t>
            </a:r>
            <a:endParaRPr dirty="0"/>
          </a:p>
        </p:txBody>
      </p:sp>
      <p:sp>
        <p:nvSpPr>
          <p:cNvPr id="11" name="Rectángulo 10">
            <a:extLst>
              <a:ext uri="{FF2B5EF4-FFF2-40B4-BE49-F238E27FC236}">
                <a16:creationId xmlns:a16="http://schemas.microsoft.com/office/drawing/2014/main" id="{F6809D35-2715-2E8C-4E12-713E2D90DF26}"/>
              </a:ext>
            </a:extLst>
          </p:cNvPr>
          <p:cNvSpPr/>
          <p:nvPr/>
        </p:nvSpPr>
        <p:spPr>
          <a:xfrm>
            <a:off x="-1" y="5863137"/>
            <a:ext cx="302400" cy="3780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pic>
        <p:nvPicPr>
          <p:cNvPr id="12" name="pasted-image.pdf">
            <a:extLst>
              <a:ext uri="{FF2B5EF4-FFF2-40B4-BE49-F238E27FC236}">
                <a16:creationId xmlns:a16="http://schemas.microsoft.com/office/drawing/2014/main" id="{30332FC6-A3D4-8CE6-3075-CE63E56A8E64}"/>
              </a:ext>
            </a:extLst>
          </p:cNvPr>
          <p:cNvPicPr>
            <a:picLocks noChangeAspect="1"/>
          </p:cNvPicPr>
          <p:nvPr/>
        </p:nvPicPr>
        <p:blipFill>
          <a:blip r:embed="rId2"/>
          <a:stretch>
            <a:fillRect/>
          </a:stretch>
        </p:blipFill>
        <p:spPr>
          <a:xfrm>
            <a:off x="14173755" y="5863137"/>
            <a:ext cx="7127824" cy="1159993"/>
          </a:xfrm>
          <a:prstGeom prst="rect">
            <a:avLst/>
          </a:prstGeom>
          <a:ln w="12700">
            <a:miter lim="400000"/>
          </a:ln>
        </p:spPr>
      </p:pic>
      <p:pic>
        <p:nvPicPr>
          <p:cNvPr id="13" name="pasted-image.pdf">
            <a:extLst>
              <a:ext uri="{FF2B5EF4-FFF2-40B4-BE49-F238E27FC236}">
                <a16:creationId xmlns:a16="http://schemas.microsoft.com/office/drawing/2014/main" id="{B2C3AAFA-B8EE-EDA3-C1E3-FD46D958B60F}"/>
              </a:ext>
            </a:extLst>
          </p:cNvPr>
          <p:cNvPicPr>
            <a:picLocks noChangeAspect="1"/>
          </p:cNvPicPr>
          <p:nvPr/>
        </p:nvPicPr>
        <p:blipFill>
          <a:blip r:embed="rId3"/>
          <a:stretch>
            <a:fillRect/>
          </a:stretch>
        </p:blipFill>
        <p:spPr>
          <a:xfrm>
            <a:off x="16502712" y="8417983"/>
            <a:ext cx="4781309" cy="38101"/>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a:extLst>
              <a:ext uri="{FF2B5EF4-FFF2-40B4-BE49-F238E27FC236}">
                <a16:creationId xmlns:a16="http://schemas.microsoft.com/office/drawing/2014/main" id="{AB89D59C-F0F4-90F6-D00E-C7B0E3C0C71C}"/>
              </a:ext>
            </a:extLst>
          </p:cNvPr>
          <p:cNvSpPr>
            <a:spLocks noGrp="1"/>
          </p:cNvSpPr>
          <p:nvPr>
            <p:ph type="sldNum" sz="quarter" idx="2"/>
          </p:nvPr>
        </p:nvSpPr>
        <p:spPr/>
        <p:txBody>
          <a:bodyPr/>
          <a:lstStyle/>
          <a:p>
            <a:fld id="{DAD1D580-0D7C-2B43-8DD0-4262CEF9A952}" type="slidenum">
              <a:rPr lang="es-MX" smtClean="0"/>
              <a:pPr/>
              <a:t>7</a:t>
            </a:fld>
            <a:endParaRPr lang="es-MX" dirty="0"/>
          </a:p>
        </p:txBody>
      </p:sp>
      <p:sp>
        <p:nvSpPr>
          <p:cNvPr id="5" name="Instrucciones de uso">
            <a:extLst>
              <a:ext uri="{FF2B5EF4-FFF2-40B4-BE49-F238E27FC236}">
                <a16:creationId xmlns:a16="http://schemas.microsoft.com/office/drawing/2014/main" id="{E21FDDCC-07B8-C534-B1A4-F0E07D9DCB51}"/>
              </a:ext>
            </a:extLst>
          </p:cNvPr>
          <p:cNvSpPr txBox="1"/>
          <p:nvPr/>
        </p:nvSpPr>
        <p:spPr>
          <a:xfrm>
            <a:off x="2054352" y="5258196"/>
            <a:ext cx="20275296" cy="1599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Autofit/>
          </a:bodyPr>
          <a:lstStyle>
            <a:lvl1pPr algn="l" defTabSz="2438338">
              <a:lnSpc>
                <a:spcPct val="80000"/>
              </a:lnSpc>
              <a:defRPr sz="5000" cap="all">
                <a:solidFill>
                  <a:srgbClr val="FFFFFF"/>
                </a:solidFill>
                <a:latin typeface="+mj-lt"/>
                <a:ea typeface="+mj-ea"/>
                <a:cs typeface="+mj-cs"/>
                <a:sym typeface="Proxima Nova"/>
              </a:defRPr>
            </a:lvl1pPr>
          </a:lstStyle>
          <a:p>
            <a:pPr algn="ctr"/>
            <a:r>
              <a:rPr lang="es-MX" sz="9600" b="0" cap="none" dirty="0">
                <a:solidFill>
                  <a:srgbClr val="00263A"/>
                </a:solidFill>
                <a:latin typeface="Sentinel Book" pitchFamily="2" charset="0"/>
              </a:rPr>
              <a:t>Propuesta de Portadillas/Divisiones</a:t>
            </a:r>
          </a:p>
        </p:txBody>
      </p:sp>
    </p:spTree>
    <p:extLst>
      <p:ext uri="{BB962C8B-B14F-4D97-AF65-F5344CB8AC3E}">
        <p14:creationId xmlns:p14="http://schemas.microsoft.com/office/powerpoint/2010/main" val="5541877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png">
            <a:extLst>
              <a:ext uri="{FF2B5EF4-FFF2-40B4-BE49-F238E27FC236}">
                <a16:creationId xmlns:a16="http://schemas.microsoft.com/office/drawing/2014/main" id="{2351B2B5-E8F0-54A7-6BC8-08207F7EC2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24384000" cy="13716000"/>
          </a:xfrm>
          <a:prstGeom prst="rect">
            <a:avLst/>
          </a:prstGeom>
          <a:ln w="12700">
            <a:miter lim="400000"/>
          </a:ln>
        </p:spPr>
      </p:pic>
      <p:sp>
        <p:nvSpPr>
          <p:cNvPr id="1201" name="Confidencial. Únicamente para uso interno"/>
          <p:cNvSpPr txBox="1">
            <a:spLocks noGrp="1"/>
          </p:cNvSpPr>
          <p:nvPr>
            <p:ph type="body" idx="4294967295"/>
          </p:nvPr>
        </p:nvSpPr>
        <p:spPr>
          <a:xfrm>
            <a:off x="19600863" y="13227050"/>
            <a:ext cx="4783137" cy="393700"/>
          </a:xfrm>
          <a:prstGeom prst="rect">
            <a:avLst/>
          </a:prstGeom>
        </p:spPr>
        <p:txBody>
          <a:bodyPr>
            <a:normAutofit fontScale="25000" lnSpcReduction="20000"/>
          </a:bodyPr>
          <a:lstStyle/>
          <a:p>
            <a:r>
              <a:t>Confidencial. Únicamente para uso interno</a:t>
            </a:r>
          </a:p>
        </p:txBody>
      </p:sp>
      <p:pic>
        <p:nvPicPr>
          <p:cNvPr id="7" name="pasted-image.pdf">
            <a:extLst>
              <a:ext uri="{FF2B5EF4-FFF2-40B4-BE49-F238E27FC236}">
                <a16:creationId xmlns:a16="http://schemas.microsoft.com/office/drawing/2014/main" id="{9BC78C8A-3DBA-F59A-16E4-70538C774CA7}"/>
              </a:ext>
            </a:extLst>
          </p:cNvPr>
          <p:cNvPicPr>
            <a:picLocks noChangeAspect="1"/>
          </p:cNvPicPr>
          <p:nvPr/>
        </p:nvPicPr>
        <p:blipFill>
          <a:blip r:embed="rId3"/>
          <a:stretch>
            <a:fillRect/>
          </a:stretch>
        </p:blipFill>
        <p:spPr>
          <a:xfrm>
            <a:off x="1223602" y="11986501"/>
            <a:ext cx="20226529" cy="664997"/>
          </a:xfrm>
          <a:prstGeom prst="rect">
            <a:avLst/>
          </a:prstGeom>
          <a:ln w="12700">
            <a:miter lim="400000"/>
          </a:ln>
        </p:spPr>
      </p:pic>
      <p:sp>
        <p:nvSpPr>
          <p:cNvPr id="12" name="Shape 55">
            <a:extLst>
              <a:ext uri="{FF2B5EF4-FFF2-40B4-BE49-F238E27FC236}">
                <a16:creationId xmlns:a16="http://schemas.microsoft.com/office/drawing/2014/main" id="{F92B92C0-B133-0126-DB21-C53C2BFBC92F}"/>
              </a:ext>
            </a:extLst>
          </p:cNvPr>
          <p:cNvSpPr/>
          <p:nvPr/>
        </p:nvSpPr>
        <p:spPr>
          <a:xfrm>
            <a:off x="12192000" y="8757540"/>
            <a:ext cx="9318415" cy="2271519"/>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nchor="ctr">
            <a:spAutoFit/>
          </a:bodyPr>
          <a:lstStyle/>
          <a:p>
            <a:pPr algn="r">
              <a:lnSpc>
                <a:spcPct val="80000"/>
              </a:lnSpc>
              <a:defRPr sz="8700">
                <a:solidFill>
                  <a:srgbClr val="FFFFFF"/>
                </a:solidFill>
                <a:latin typeface="Sentinel"/>
                <a:ea typeface="Sentinel"/>
                <a:cs typeface="Sentinel"/>
                <a:sym typeface="Sentinel"/>
              </a:defRPr>
            </a:pPr>
            <a:r>
              <a:rPr b="0" dirty="0" err="1">
                <a:latin typeface="Sentinel Book" pitchFamily="50" charset="0"/>
              </a:rPr>
              <a:t>Título</a:t>
            </a:r>
            <a:r>
              <a:rPr b="0" dirty="0">
                <a:latin typeface="Sentinel Book" pitchFamily="50" charset="0"/>
              </a:rPr>
              <a:t> del</a:t>
            </a:r>
          </a:p>
          <a:p>
            <a:pPr algn="r">
              <a:lnSpc>
                <a:spcPct val="80000"/>
              </a:lnSpc>
              <a:defRPr sz="8700">
                <a:solidFill>
                  <a:srgbClr val="FFFFFF"/>
                </a:solidFill>
                <a:latin typeface="Sentinel"/>
                <a:ea typeface="Sentinel"/>
                <a:cs typeface="Sentinel"/>
                <a:sym typeface="Sentinel"/>
              </a:defRPr>
            </a:pPr>
            <a:r>
              <a:rPr b="0" dirty="0" err="1">
                <a:latin typeface="Sentinel Book" pitchFamily="50" charset="0"/>
              </a:rPr>
              <a:t>Separador</a:t>
            </a:r>
            <a:endParaRPr b="0" dirty="0">
              <a:latin typeface="Sentinel Book" pitchFamily="50" charset="0"/>
            </a:endParaRPr>
          </a:p>
        </p:txBody>
      </p:sp>
      <p:pic>
        <p:nvPicPr>
          <p:cNvPr id="13" name="pasted-image.pdf">
            <a:extLst>
              <a:ext uri="{FF2B5EF4-FFF2-40B4-BE49-F238E27FC236}">
                <a16:creationId xmlns:a16="http://schemas.microsoft.com/office/drawing/2014/main" id="{DFF89A70-8FAD-DF7F-09CE-5C1F376DD3E1}"/>
              </a:ext>
            </a:extLst>
          </p:cNvPr>
          <p:cNvPicPr>
            <a:picLocks noChangeAspect="1"/>
          </p:cNvPicPr>
          <p:nvPr/>
        </p:nvPicPr>
        <p:blipFill>
          <a:blip r:embed="rId4"/>
          <a:stretch>
            <a:fillRect/>
          </a:stretch>
        </p:blipFill>
        <p:spPr>
          <a:xfrm>
            <a:off x="-1524" y="8768588"/>
            <a:ext cx="299381" cy="224942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png">
            <a:extLst>
              <a:ext uri="{FF2B5EF4-FFF2-40B4-BE49-F238E27FC236}">
                <a16:creationId xmlns:a16="http://schemas.microsoft.com/office/drawing/2014/main" id="{2351B2B5-E8F0-54A7-6BC8-08207F7EC2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24384000" cy="13716000"/>
          </a:xfrm>
          <a:prstGeom prst="rect">
            <a:avLst/>
          </a:prstGeom>
          <a:ln w="12700">
            <a:miter lim="400000"/>
          </a:ln>
        </p:spPr>
      </p:pic>
      <p:sp>
        <p:nvSpPr>
          <p:cNvPr id="1201" name="Confidencial. Únicamente para uso interno"/>
          <p:cNvSpPr txBox="1">
            <a:spLocks noGrp="1"/>
          </p:cNvSpPr>
          <p:nvPr>
            <p:ph type="body" idx="4294967295"/>
          </p:nvPr>
        </p:nvSpPr>
        <p:spPr>
          <a:xfrm>
            <a:off x="19600863" y="13227050"/>
            <a:ext cx="4783137" cy="393700"/>
          </a:xfrm>
          <a:prstGeom prst="rect">
            <a:avLst/>
          </a:prstGeom>
        </p:spPr>
        <p:txBody>
          <a:bodyPr>
            <a:normAutofit fontScale="25000" lnSpcReduction="20000"/>
          </a:bodyPr>
          <a:lstStyle/>
          <a:p>
            <a:r>
              <a:t>Confidencial. Únicamente para uso interno</a:t>
            </a:r>
          </a:p>
        </p:txBody>
      </p:sp>
      <p:pic>
        <p:nvPicPr>
          <p:cNvPr id="7" name="pasted-image.pdf">
            <a:extLst>
              <a:ext uri="{FF2B5EF4-FFF2-40B4-BE49-F238E27FC236}">
                <a16:creationId xmlns:a16="http://schemas.microsoft.com/office/drawing/2014/main" id="{9BC78C8A-3DBA-F59A-16E4-70538C774CA7}"/>
              </a:ext>
            </a:extLst>
          </p:cNvPr>
          <p:cNvPicPr>
            <a:picLocks noChangeAspect="1"/>
          </p:cNvPicPr>
          <p:nvPr/>
        </p:nvPicPr>
        <p:blipFill>
          <a:blip r:embed="rId3"/>
          <a:stretch>
            <a:fillRect/>
          </a:stretch>
        </p:blipFill>
        <p:spPr>
          <a:xfrm>
            <a:off x="1223602" y="11986501"/>
            <a:ext cx="20226529" cy="664997"/>
          </a:xfrm>
          <a:prstGeom prst="rect">
            <a:avLst/>
          </a:prstGeom>
          <a:ln w="12700">
            <a:miter lim="400000"/>
          </a:ln>
        </p:spPr>
      </p:pic>
      <p:sp>
        <p:nvSpPr>
          <p:cNvPr id="8" name="Shape 55">
            <a:extLst>
              <a:ext uri="{FF2B5EF4-FFF2-40B4-BE49-F238E27FC236}">
                <a16:creationId xmlns:a16="http://schemas.microsoft.com/office/drawing/2014/main" id="{C2B227C3-3737-F37A-F5C1-F98AFA1BECDE}"/>
              </a:ext>
            </a:extLst>
          </p:cNvPr>
          <p:cNvSpPr/>
          <p:nvPr/>
        </p:nvSpPr>
        <p:spPr>
          <a:xfrm>
            <a:off x="16489809" y="8770941"/>
            <a:ext cx="5020606" cy="2244717"/>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p>
            <a:pPr algn="r">
              <a:lnSpc>
                <a:spcPct val="80000"/>
              </a:lnSpc>
              <a:defRPr sz="8700">
                <a:solidFill>
                  <a:srgbClr val="FFFFFF"/>
                </a:solidFill>
                <a:latin typeface="Sentinel"/>
                <a:ea typeface="Sentinel"/>
                <a:cs typeface="Sentinel"/>
                <a:sym typeface="Sentinel"/>
              </a:defRPr>
            </a:pPr>
            <a:r>
              <a:rPr b="0" dirty="0" err="1">
                <a:latin typeface="Sentinel Book" pitchFamily="50" charset="0"/>
              </a:rPr>
              <a:t>Título</a:t>
            </a:r>
            <a:r>
              <a:rPr b="0" dirty="0">
                <a:latin typeface="Sentinel Book" pitchFamily="50" charset="0"/>
              </a:rPr>
              <a:t> del</a:t>
            </a:r>
          </a:p>
          <a:p>
            <a:pPr algn="r">
              <a:lnSpc>
                <a:spcPct val="80000"/>
              </a:lnSpc>
              <a:defRPr sz="8700">
                <a:solidFill>
                  <a:srgbClr val="FFFFFF"/>
                </a:solidFill>
                <a:latin typeface="Sentinel"/>
                <a:ea typeface="Sentinel"/>
                <a:cs typeface="Sentinel"/>
                <a:sym typeface="Sentinel"/>
              </a:defRPr>
            </a:pPr>
            <a:r>
              <a:rPr b="0" dirty="0" err="1">
                <a:latin typeface="Sentinel Book" pitchFamily="50" charset="0"/>
              </a:rPr>
              <a:t>Separador</a:t>
            </a:r>
            <a:endParaRPr b="0" dirty="0">
              <a:latin typeface="Sentinel Book" pitchFamily="50" charset="0"/>
            </a:endParaRPr>
          </a:p>
        </p:txBody>
      </p:sp>
      <p:pic>
        <p:nvPicPr>
          <p:cNvPr id="9" name="pasted-image.pdf">
            <a:extLst>
              <a:ext uri="{FF2B5EF4-FFF2-40B4-BE49-F238E27FC236}">
                <a16:creationId xmlns:a16="http://schemas.microsoft.com/office/drawing/2014/main" id="{3991DDBA-065B-E049-FD09-510E9F7A81BD}"/>
              </a:ext>
            </a:extLst>
          </p:cNvPr>
          <p:cNvPicPr>
            <a:picLocks noChangeAspect="1"/>
          </p:cNvPicPr>
          <p:nvPr/>
        </p:nvPicPr>
        <p:blipFill>
          <a:blip r:embed="rId4"/>
          <a:stretch>
            <a:fillRect/>
          </a:stretch>
        </p:blipFill>
        <p:spPr>
          <a:xfrm>
            <a:off x="-1524" y="8768588"/>
            <a:ext cx="299381" cy="2249424"/>
          </a:xfrm>
          <a:prstGeom prst="rect">
            <a:avLst/>
          </a:prstGeom>
          <a:ln w="12700">
            <a:miter lim="400000"/>
          </a:ln>
        </p:spPr>
      </p:pic>
    </p:spTree>
    <p:extLst>
      <p:ext uri="{BB962C8B-B14F-4D97-AF65-F5344CB8AC3E}">
        <p14:creationId xmlns:p14="http://schemas.microsoft.com/office/powerpoint/2010/main" val="258578073"/>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png">
            <a:extLst>
              <a:ext uri="{FF2B5EF4-FFF2-40B4-BE49-F238E27FC236}">
                <a16:creationId xmlns:a16="http://schemas.microsoft.com/office/drawing/2014/main" id="{2351B2B5-E8F0-54A7-6BC8-08207F7EC2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524" y="0"/>
            <a:ext cx="24384000" cy="13716000"/>
          </a:xfrm>
          <a:prstGeom prst="rect">
            <a:avLst/>
          </a:prstGeom>
          <a:ln w="12700">
            <a:miter lim="400000"/>
          </a:ln>
        </p:spPr>
      </p:pic>
      <p:sp>
        <p:nvSpPr>
          <p:cNvPr id="1201" name="Confidencial. Únicamente para uso interno"/>
          <p:cNvSpPr txBox="1">
            <a:spLocks noGrp="1"/>
          </p:cNvSpPr>
          <p:nvPr>
            <p:ph type="body" idx="4294967295"/>
          </p:nvPr>
        </p:nvSpPr>
        <p:spPr>
          <a:xfrm>
            <a:off x="19600863" y="13227050"/>
            <a:ext cx="4783137" cy="393700"/>
          </a:xfrm>
          <a:prstGeom prst="rect">
            <a:avLst/>
          </a:prstGeom>
        </p:spPr>
        <p:txBody>
          <a:bodyPr>
            <a:normAutofit fontScale="25000" lnSpcReduction="20000"/>
          </a:bodyPr>
          <a:lstStyle/>
          <a:p>
            <a:r>
              <a:t>Confidencial. Únicamente para uso interno</a:t>
            </a:r>
          </a:p>
        </p:txBody>
      </p:sp>
      <p:pic>
        <p:nvPicPr>
          <p:cNvPr id="7" name="pasted-image.pdf">
            <a:extLst>
              <a:ext uri="{FF2B5EF4-FFF2-40B4-BE49-F238E27FC236}">
                <a16:creationId xmlns:a16="http://schemas.microsoft.com/office/drawing/2014/main" id="{9BC78C8A-3DBA-F59A-16E4-70538C774CA7}"/>
              </a:ext>
            </a:extLst>
          </p:cNvPr>
          <p:cNvPicPr>
            <a:picLocks noChangeAspect="1"/>
          </p:cNvPicPr>
          <p:nvPr/>
        </p:nvPicPr>
        <p:blipFill>
          <a:blip r:embed="rId3"/>
          <a:stretch>
            <a:fillRect/>
          </a:stretch>
        </p:blipFill>
        <p:spPr>
          <a:xfrm>
            <a:off x="1223602" y="11986501"/>
            <a:ext cx="20226529" cy="664997"/>
          </a:xfrm>
          <a:prstGeom prst="rect">
            <a:avLst/>
          </a:prstGeom>
          <a:ln w="12700">
            <a:miter lim="400000"/>
          </a:ln>
        </p:spPr>
      </p:pic>
      <p:sp>
        <p:nvSpPr>
          <p:cNvPr id="11" name="Shape 55">
            <a:extLst>
              <a:ext uri="{FF2B5EF4-FFF2-40B4-BE49-F238E27FC236}">
                <a16:creationId xmlns:a16="http://schemas.microsoft.com/office/drawing/2014/main" id="{545380F6-8AC3-3F4A-8849-7D07D449776B}"/>
              </a:ext>
            </a:extLst>
          </p:cNvPr>
          <p:cNvSpPr/>
          <p:nvPr/>
        </p:nvSpPr>
        <p:spPr>
          <a:xfrm>
            <a:off x="16489809" y="8770941"/>
            <a:ext cx="5020606" cy="2244717"/>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p>
            <a:pPr algn="r">
              <a:lnSpc>
                <a:spcPct val="80000"/>
              </a:lnSpc>
              <a:defRPr sz="8700">
                <a:solidFill>
                  <a:srgbClr val="FFFFFF"/>
                </a:solidFill>
                <a:latin typeface="Sentinel"/>
                <a:ea typeface="Sentinel"/>
                <a:cs typeface="Sentinel"/>
                <a:sym typeface="Sentinel"/>
              </a:defRPr>
            </a:pPr>
            <a:r>
              <a:rPr b="0" dirty="0" err="1">
                <a:latin typeface="Sentinel Book" pitchFamily="50" charset="0"/>
              </a:rPr>
              <a:t>Título</a:t>
            </a:r>
            <a:r>
              <a:rPr b="0" dirty="0">
                <a:latin typeface="Sentinel Book" pitchFamily="50" charset="0"/>
              </a:rPr>
              <a:t> del</a:t>
            </a:r>
          </a:p>
          <a:p>
            <a:pPr algn="r">
              <a:lnSpc>
                <a:spcPct val="80000"/>
              </a:lnSpc>
              <a:defRPr sz="8700">
                <a:solidFill>
                  <a:srgbClr val="FFFFFF"/>
                </a:solidFill>
                <a:latin typeface="Sentinel"/>
                <a:ea typeface="Sentinel"/>
                <a:cs typeface="Sentinel"/>
                <a:sym typeface="Sentinel"/>
              </a:defRPr>
            </a:pPr>
            <a:r>
              <a:rPr b="0" dirty="0" err="1">
                <a:latin typeface="Sentinel Book" pitchFamily="50" charset="0"/>
              </a:rPr>
              <a:t>Separador</a:t>
            </a:r>
            <a:endParaRPr b="0" dirty="0">
              <a:latin typeface="Sentinel Book" pitchFamily="50" charset="0"/>
            </a:endParaRPr>
          </a:p>
        </p:txBody>
      </p:sp>
      <p:pic>
        <p:nvPicPr>
          <p:cNvPr id="12" name="pasted-image.pdf">
            <a:extLst>
              <a:ext uri="{FF2B5EF4-FFF2-40B4-BE49-F238E27FC236}">
                <a16:creationId xmlns:a16="http://schemas.microsoft.com/office/drawing/2014/main" id="{60B0FC54-ED3A-EF10-C721-5E755718BD9C}"/>
              </a:ext>
            </a:extLst>
          </p:cNvPr>
          <p:cNvPicPr>
            <a:picLocks noChangeAspect="1"/>
          </p:cNvPicPr>
          <p:nvPr/>
        </p:nvPicPr>
        <p:blipFill>
          <a:blip r:embed="rId4"/>
          <a:stretch>
            <a:fillRect/>
          </a:stretch>
        </p:blipFill>
        <p:spPr>
          <a:xfrm>
            <a:off x="-1524" y="8768588"/>
            <a:ext cx="299381" cy="2249424"/>
          </a:xfrm>
          <a:prstGeom prst="rect">
            <a:avLst/>
          </a:prstGeom>
          <a:ln w="12700">
            <a:miter lim="400000"/>
          </a:ln>
        </p:spPr>
      </p:pic>
    </p:spTree>
    <p:extLst>
      <p:ext uri="{BB962C8B-B14F-4D97-AF65-F5344CB8AC3E}">
        <p14:creationId xmlns:p14="http://schemas.microsoft.com/office/powerpoint/2010/main" val="997388959"/>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asted-image.pdf">
            <a:extLst>
              <a:ext uri="{FF2B5EF4-FFF2-40B4-BE49-F238E27FC236}">
                <a16:creationId xmlns:a16="http://schemas.microsoft.com/office/drawing/2014/main" id="{D6426DDF-FD5F-8F42-654F-171C3C2E681F}"/>
              </a:ext>
            </a:extLst>
          </p:cNvPr>
          <p:cNvPicPr>
            <a:picLocks noChangeAspect="1"/>
          </p:cNvPicPr>
          <p:nvPr/>
        </p:nvPicPr>
        <p:blipFill>
          <a:blip r:embed="rId2"/>
          <a:stretch>
            <a:fillRect/>
          </a:stretch>
        </p:blipFill>
        <p:spPr>
          <a:xfrm>
            <a:off x="1223602" y="11986501"/>
            <a:ext cx="20226529" cy="664997"/>
          </a:xfrm>
          <a:prstGeom prst="rect">
            <a:avLst/>
          </a:prstGeom>
          <a:ln w="12700">
            <a:miter lim="400000"/>
          </a:ln>
        </p:spPr>
      </p:pic>
      <p:pic>
        <p:nvPicPr>
          <p:cNvPr id="6" name="pasted-image.pdf">
            <a:extLst>
              <a:ext uri="{FF2B5EF4-FFF2-40B4-BE49-F238E27FC236}">
                <a16:creationId xmlns:a16="http://schemas.microsoft.com/office/drawing/2014/main" id="{7EB0BD0B-2368-E121-F59B-920FC2D381EB}"/>
              </a:ext>
            </a:extLst>
          </p:cNvPr>
          <p:cNvPicPr>
            <a:picLocks noChangeAspect="1"/>
          </p:cNvPicPr>
          <p:nvPr/>
        </p:nvPicPr>
        <p:blipFill>
          <a:blip r:embed="rId3"/>
          <a:stretch>
            <a:fillRect/>
          </a:stretch>
        </p:blipFill>
        <p:spPr>
          <a:xfrm>
            <a:off x="-1524" y="8768588"/>
            <a:ext cx="299381" cy="2249424"/>
          </a:xfrm>
          <a:prstGeom prst="rect">
            <a:avLst/>
          </a:prstGeom>
          <a:ln w="12700">
            <a:miter lim="400000"/>
          </a:ln>
        </p:spPr>
      </p:pic>
      <p:sp>
        <p:nvSpPr>
          <p:cNvPr id="7" name="Shape 55">
            <a:extLst>
              <a:ext uri="{FF2B5EF4-FFF2-40B4-BE49-F238E27FC236}">
                <a16:creationId xmlns:a16="http://schemas.microsoft.com/office/drawing/2014/main" id="{27B3CB30-82DF-2E8A-11CC-CD62C5CEEA29}"/>
              </a:ext>
            </a:extLst>
          </p:cNvPr>
          <p:cNvSpPr/>
          <p:nvPr/>
        </p:nvSpPr>
        <p:spPr>
          <a:xfrm>
            <a:off x="16489810" y="8770941"/>
            <a:ext cx="5020605" cy="2244717"/>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pPr algn="r">
              <a:lnSpc>
                <a:spcPct val="80000"/>
              </a:lnSpc>
              <a:defRPr sz="8700">
                <a:solidFill>
                  <a:srgbClr val="FFFFFF"/>
                </a:solidFill>
                <a:latin typeface="Sentinel"/>
                <a:ea typeface="Sentinel"/>
                <a:cs typeface="Sentinel"/>
                <a:sym typeface="Sentinel"/>
              </a:defRPr>
            </a:pPr>
            <a:r>
              <a:rPr b="0" dirty="0" err="1">
                <a:solidFill>
                  <a:srgbClr val="00263A"/>
                </a:solidFill>
                <a:latin typeface="Sentinel Book" pitchFamily="50" charset="0"/>
              </a:rPr>
              <a:t>Título</a:t>
            </a:r>
            <a:r>
              <a:rPr b="0" dirty="0">
                <a:solidFill>
                  <a:srgbClr val="00263A"/>
                </a:solidFill>
                <a:latin typeface="Sentinel Book" pitchFamily="50" charset="0"/>
              </a:rPr>
              <a:t> del</a:t>
            </a:r>
          </a:p>
          <a:p>
            <a:pPr algn="r">
              <a:lnSpc>
                <a:spcPct val="80000"/>
              </a:lnSpc>
              <a:defRPr sz="8700">
                <a:solidFill>
                  <a:srgbClr val="FFFFFF"/>
                </a:solidFill>
                <a:latin typeface="Sentinel"/>
                <a:ea typeface="Sentinel"/>
                <a:cs typeface="Sentinel"/>
                <a:sym typeface="Sentinel"/>
              </a:defRPr>
            </a:pPr>
            <a:r>
              <a:rPr b="0" dirty="0" err="1">
                <a:solidFill>
                  <a:srgbClr val="00263A"/>
                </a:solidFill>
                <a:latin typeface="Sentinel Book" pitchFamily="50" charset="0"/>
              </a:rPr>
              <a:t>Separador</a:t>
            </a:r>
            <a:endParaRPr b="0" dirty="0">
              <a:solidFill>
                <a:srgbClr val="00263A"/>
              </a:solidFill>
              <a:latin typeface="Sentinel Book" pitchFamily="50" charset="0"/>
            </a:endParaRPr>
          </a:p>
        </p:txBody>
      </p:sp>
    </p:spTree>
    <p:extLst>
      <p:ext uri="{BB962C8B-B14F-4D97-AF65-F5344CB8AC3E}">
        <p14:creationId xmlns:p14="http://schemas.microsoft.com/office/powerpoint/2010/main" val="1967856355"/>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a:extLst>
              <a:ext uri="{FF2B5EF4-FFF2-40B4-BE49-F238E27FC236}">
                <a16:creationId xmlns:a16="http://schemas.microsoft.com/office/drawing/2014/main" id="{FCBC980A-1596-6DF2-DB5A-DC576854F5E9}"/>
              </a:ext>
            </a:extLst>
          </p:cNvPr>
          <p:cNvSpPr>
            <a:spLocks noGrp="1"/>
          </p:cNvSpPr>
          <p:nvPr>
            <p:ph type="sldNum" sz="quarter" idx="2"/>
          </p:nvPr>
        </p:nvSpPr>
        <p:spPr/>
        <p:txBody>
          <a:bodyPr/>
          <a:lstStyle/>
          <a:p>
            <a:fld id="{DAD1D580-0D7C-2B43-8DD0-4262CEF9A952}" type="slidenum">
              <a:rPr lang="es-MX" smtClean="0"/>
              <a:pPr/>
              <a:t>12</a:t>
            </a:fld>
            <a:endParaRPr lang="es-MX" dirty="0"/>
          </a:p>
        </p:txBody>
      </p:sp>
      <p:sp>
        <p:nvSpPr>
          <p:cNvPr id="8" name="Instrucciones de uso">
            <a:extLst>
              <a:ext uri="{FF2B5EF4-FFF2-40B4-BE49-F238E27FC236}">
                <a16:creationId xmlns:a16="http://schemas.microsoft.com/office/drawing/2014/main" id="{D18BBCFA-C048-50C2-F343-2C4C87A89904}"/>
              </a:ext>
            </a:extLst>
          </p:cNvPr>
          <p:cNvSpPr txBox="1"/>
          <p:nvPr/>
        </p:nvSpPr>
        <p:spPr>
          <a:xfrm>
            <a:off x="2054352" y="5258196"/>
            <a:ext cx="20275296" cy="1599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algn="l" defTabSz="2438338">
              <a:lnSpc>
                <a:spcPct val="80000"/>
              </a:lnSpc>
              <a:defRPr sz="5000" cap="all">
                <a:solidFill>
                  <a:srgbClr val="FFFFFF"/>
                </a:solidFill>
                <a:latin typeface="+mj-lt"/>
                <a:ea typeface="+mj-ea"/>
                <a:cs typeface="+mj-cs"/>
                <a:sym typeface="Proxima Nova"/>
              </a:defRPr>
            </a:lvl1pPr>
          </a:lstStyle>
          <a:p>
            <a:pPr algn="ctr"/>
            <a:r>
              <a:rPr lang="es-MX" sz="10000" b="0" i="0" cap="none" dirty="0">
                <a:solidFill>
                  <a:srgbClr val="00263A"/>
                </a:solidFill>
                <a:latin typeface="Sentinel Book" pitchFamily="2" charset="0"/>
              </a:rPr>
              <a:t>Propuesta de Agenda</a:t>
            </a:r>
          </a:p>
        </p:txBody>
      </p:sp>
    </p:spTree>
    <p:extLst>
      <p:ext uri="{BB962C8B-B14F-4D97-AF65-F5344CB8AC3E}">
        <p14:creationId xmlns:p14="http://schemas.microsoft.com/office/powerpoint/2010/main" val="4292559030"/>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5CDE9CD2-9FB7-BC46-8177-2D496C280994}"/>
              </a:ext>
            </a:extLst>
          </p:cNvPr>
          <p:cNvSpPr>
            <a:spLocks noGrp="1"/>
          </p:cNvSpPr>
          <p:nvPr>
            <p:ph type="body" sz="quarter" idx="17"/>
          </p:nvPr>
        </p:nvSpPr>
        <p:spPr/>
        <p:txBody>
          <a:bodyPr/>
          <a:lstStyle/>
          <a:p>
            <a:endParaRPr lang="es-MX">
              <a:solidFill>
                <a:srgbClr val="A5BAC9"/>
              </a:solidFill>
            </a:endParaRPr>
          </a:p>
        </p:txBody>
      </p:sp>
      <p:sp>
        <p:nvSpPr>
          <p:cNvPr id="3" name="Marcador de texto 2">
            <a:extLst>
              <a:ext uri="{FF2B5EF4-FFF2-40B4-BE49-F238E27FC236}">
                <a16:creationId xmlns:a16="http://schemas.microsoft.com/office/drawing/2014/main" id="{2CCBE519-9C89-9145-88DC-A08388688EA0}"/>
              </a:ext>
            </a:extLst>
          </p:cNvPr>
          <p:cNvSpPr>
            <a:spLocks noGrp="1"/>
          </p:cNvSpPr>
          <p:nvPr>
            <p:ph type="body" sz="quarter" idx="1"/>
          </p:nvPr>
        </p:nvSpPr>
        <p:spPr/>
        <p:txBody>
          <a:bodyPr/>
          <a:lstStyle/>
          <a:p>
            <a:endParaRPr lang="es-MX" dirty="0"/>
          </a:p>
        </p:txBody>
      </p:sp>
      <p:sp>
        <p:nvSpPr>
          <p:cNvPr id="4" name="Título 3">
            <a:extLst>
              <a:ext uri="{FF2B5EF4-FFF2-40B4-BE49-F238E27FC236}">
                <a16:creationId xmlns:a16="http://schemas.microsoft.com/office/drawing/2014/main" id="{485356DF-1A0F-5F44-B67D-9B96B0FD39EA}"/>
              </a:ext>
            </a:extLst>
          </p:cNvPr>
          <p:cNvSpPr>
            <a:spLocks noGrp="1"/>
          </p:cNvSpPr>
          <p:nvPr>
            <p:ph type="title"/>
          </p:nvPr>
        </p:nvSpPr>
        <p:spPr/>
        <p:txBody>
          <a:bodyPr/>
          <a:lstStyle/>
          <a:p>
            <a:endParaRPr lang="es-MX"/>
          </a:p>
        </p:txBody>
      </p:sp>
      <p:sp>
        <p:nvSpPr>
          <p:cNvPr id="5" name="Marcador de texto 4">
            <a:extLst>
              <a:ext uri="{FF2B5EF4-FFF2-40B4-BE49-F238E27FC236}">
                <a16:creationId xmlns:a16="http://schemas.microsoft.com/office/drawing/2014/main" id="{F01ED958-485F-F041-A538-B3AA4B1BF5A1}"/>
              </a:ext>
            </a:extLst>
          </p:cNvPr>
          <p:cNvSpPr>
            <a:spLocks noGrp="1"/>
          </p:cNvSpPr>
          <p:nvPr>
            <p:ph type="body" sz="quarter" idx="10"/>
          </p:nvPr>
        </p:nvSpPr>
        <p:spPr/>
        <p:txBody>
          <a:bodyPr/>
          <a:lstStyle/>
          <a:p>
            <a:endParaRPr lang="es-MX"/>
          </a:p>
        </p:txBody>
      </p:sp>
      <p:sp>
        <p:nvSpPr>
          <p:cNvPr id="6" name="Marcador de texto 5">
            <a:extLst>
              <a:ext uri="{FF2B5EF4-FFF2-40B4-BE49-F238E27FC236}">
                <a16:creationId xmlns:a16="http://schemas.microsoft.com/office/drawing/2014/main" id="{1EA36A89-7617-1F44-914D-758035A78352}"/>
              </a:ext>
            </a:extLst>
          </p:cNvPr>
          <p:cNvSpPr>
            <a:spLocks noGrp="1"/>
          </p:cNvSpPr>
          <p:nvPr>
            <p:ph type="body" sz="quarter" idx="11"/>
          </p:nvPr>
        </p:nvSpPr>
        <p:spPr/>
        <p:txBody>
          <a:bodyPr/>
          <a:lstStyle/>
          <a:p>
            <a:endParaRPr lang="es-MX"/>
          </a:p>
        </p:txBody>
      </p:sp>
      <p:sp>
        <p:nvSpPr>
          <p:cNvPr id="7" name="Marcador de texto 6">
            <a:extLst>
              <a:ext uri="{FF2B5EF4-FFF2-40B4-BE49-F238E27FC236}">
                <a16:creationId xmlns:a16="http://schemas.microsoft.com/office/drawing/2014/main" id="{17F1CEC5-7E02-9D4B-94C5-15859540F70F}"/>
              </a:ext>
            </a:extLst>
          </p:cNvPr>
          <p:cNvSpPr>
            <a:spLocks noGrp="1"/>
          </p:cNvSpPr>
          <p:nvPr>
            <p:ph type="body" sz="quarter" idx="12"/>
          </p:nvPr>
        </p:nvSpPr>
        <p:spPr/>
        <p:txBody>
          <a:bodyPr/>
          <a:lstStyle/>
          <a:p>
            <a:endParaRPr lang="es-MX"/>
          </a:p>
        </p:txBody>
      </p:sp>
      <p:sp>
        <p:nvSpPr>
          <p:cNvPr id="8" name="Marcador de texto 7">
            <a:extLst>
              <a:ext uri="{FF2B5EF4-FFF2-40B4-BE49-F238E27FC236}">
                <a16:creationId xmlns:a16="http://schemas.microsoft.com/office/drawing/2014/main" id="{5AA8FA5E-58B8-C040-B9A3-59EC04AF5C34}"/>
              </a:ext>
            </a:extLst>
          </p:cNvPr>
          <p:cNvSpPr>
            <a:spLocks noGrp="1"/>
          </p:cNvSpPr>
          <p:nvPr>
            <p:ph type="body" sz="quarter" idx="13"/>
          </p:nvPr>
        </p:nvSpPr>
        <p:spPr/>
        <p:txBody>
          <a:bodyPr/>
          <a:lstStyle/>
          <a:p>
            <a:endParaRPr lang="es-MX"/>
          </a:p>
        </p:txBody>
      </p:sp>
      <p:sp>
        <p:nvSpPr>
          <p:cNvPr id="9" name="Marcador de texto 8">
            <a:extLst>
              <a:ext uri="{FF2B5EF4-FFF2-40B4-BE49-F238E27FC236}">
                <a16:creationId xmlns:a16="http://schemas.microsoft.com/office/drawing/2014/main" id="{FECC2506-EAE6-C143-BA9B-845B52707A35}"/>
              </a:ext>
            </a:extLst>
          </p:cNvPr>
          <p:cNvSpPr>
            <a:spLocks noGrp="1"/>
          </p:cNvSpPr>
          <p:nvPr>
            <p:ph type="body" sz="quarter" idx="14"/>
          </p:nvPr>
        </p:nvSpPr>
        <p:spPr/>
        <p:txBody>
          <a:bodyPr/>
          <a:lstStyle/>
          <a:p>
            <a:endParaRPr lang="es-MX"/>
          </a:p>
        </p:txBody>
      </p:sp>
      <p:sp>
        <p:nvSpPr>
          <p:cNvPr id="10" name="Marcador de texto 9">
            <a:extLst>
              <a:ext uri="{FF2B5EF4-FFF2-40B4-BE49-F238E27FC236}">
                <a16:creationId xmlns:a16="http://schemas.microsoft.com/office/drawing/2014/main" id="{3BE3F11B-FC8D-0340-AC02-1D5727E93376}"/>
              </a:ext>
            </a:extLst>
          </p:cNvPr>
          <p:cNvSpPr>
            <a:spLocks noGrp="1"/>
          </p:cNvSpPr>
          <p:nvPr>
            <p:ph type="body" sz="quarter" idx="15"/>
          </p:nvPr>
        </p:nvSpPr>
        <p:spPr/>
        <p:txBody>
          <a:bodyPr/>
          <a:lstStyle/>
          <a:p>
            <a:endParaRPr lang="es-MX"/>
          </a:p>
        </p:txBody>
      </p:sp>
      <p:sp>
        <p:nvSpPr>
          <p:cNvPr id="11" name="Marcador de texto 10">
            <a:extLst>
              <a:ext uri="{FF2B5EF4-FFF2-40B4-BE49-F238E27FC236}">
                <a16:creationId xmlns:a16="http://schemas.microsoft.com/office/drawing/2014/main" id="{D65CE6FA-C315-A245-B606-5CAF8CEE9374}"/>
              </a:ext>
            </a:extLst>
          </p:cNvPr>
          <p:cNvSpPr>
            <a:spLocks noGrp="1"/>
          </p:cNvSpPr>
          <p:nvPr>
            <p:ph type="body" sz="quarter" idx="16"/>
          </p:nvPr>
        </p:nvSpPr>
        <p:spPr/>
        <p:txBody>
          <a:bodyPr/>
          <a:lstStyle/>
          <a:p>
            <a:endParaRPr lang="es-MX"/>
          </a:p>
        </p:txBody>
      </p:sp>
      <p:sp>
        <p:nvSpPr>
          <p:cNvPr id="12" name="Marcador de texto 11">
            <a:extLst>
              <a:ext uri="{FF2B5EF4-FFF2-40B4-BE49-F238E27FC236}">
                <a16:creationId xmlns:a16="http://schemas.microsoft.com/office/drawing/2014/main" id="{5F6F820C-86CD-0947-BBD9-A1855F961DE7}"/>
              </a:ext>
            </a:extLst>
          </p:cNvPr>
          <p:cNvSpPr>
            <a:spLocks noGrp="1"/>
          </p:cNvSpPr>
          <p:nvPr>
            <p:ph type="body" sz="quarter" idx="18"/>
          </p:nvPr>
        </p:nvSpPr>
        <p:spPr/>
        <p:txBody>
          <a:bodyPr/>
          <a:lstStyle/>
          <a:p>
            <a:endParaRPr lang="es-MX">
              <a:solidFill>
                <a:srgbClr val="A5BAC9"/>
              </a:solidFill>
            </a:endParaRPr>
          </a:p>
        </p:txBody>
      </p:sp>
      <p:sp>
        <p:nvSpPr>
          <p:cNvPr id="13" name="Marcador de texto 12">
            <a:extLst>
              <a:ext uri="{FF2B5EF4-FFF2-40B4-BE49-F238E27FC236}">
                <a16:creationId xmlns:a16="http://schemas.microsoft.com/office/drawing/2014/main" id="{8EDC8FDF-CD2C-4440-9015-EC2742AF1EDE}"/>
              </a:ext>
            </a:extLst>
          </p:cNvPr>
          <p:cNvSpPr>
            <a:spLocks noGrp="1"/>
          </p:cNvSpPr>
          <p:nvPr>
            <p:ph type="body" sz="quarter" idx="19"/>
          </p:nvPr>
        </p:nvSpPr>
        <p:spPr/>
        <p:txBody>
          <a:bodyPr/>
          <a:lstStyle/>
          <a:p>
            <a:endParaRPr lang="es-MX">
              <a:solidFill>
                <a:srgbClr val="A5BAC9"/>
              </a:solidFill>
            </a:endParaRPr>
          </a:p>
        </p:txBody>
      </p:sp>
      <p:sp>
        <p:nvSpPr>
          <p:cNvPr id="14" name="Marcador de texto 13">
            <a:extLst>
              <a:ext uri="{FF2B5EF4-FFF2-40B4-BE49-F238E27FC236}">
                <a16:creationId xmlns:a16="http://schemas.microsoft.com/office/drawing/2014/main" id="{C43B9D1D-310E-B54B-A3FD-89A15049274D}"/>
              </a:ext>
            </a:extLst>
          </p:cNvPr>
          <p:cNvSpPr>
            <a:spLocks noGrp="1"/>
          </p:cNvSpPr>
          <p:nvPr>
            <p:ph type="body" sz="quarter" idx="20"/>
          </p:nvPr>
        </p:nvSpPr>
        <p:spPr/>
        <p:txBody>
          <a:bodyPr/>
          <a:lstStyle/>
          <a:p>
            <a:endParaRPr lang="es-MX">
              <a:solidFill>
                <a:srgbClr val="A5BAC9"/>
              </a:solidFill>
            </a:endParaRPr>
          </a:p>
        </p:txBody>
      </p:sp>
      <p:sp>
        <p:nvSpPr>
          <p:cNvPr id="15" name="Marcador de texto 14">
            <a:extLst>
              <a:ext uri="{FF2B5EF4-FFF2-40B4-BE49-F238E27FC236}">
                <a16:creationId xmlns:a16="http://schemas.microsoft.com/office/drawing/2014/main" id="{CCCDB956-3802-1245-A7DE-6914821B9CDC}"/>
              </a:ext>
            </a:extLst>
          </p:cNvPr>
          <p:cNvSpPr>
            <a:spLocks noGrp="1"/>
          </p:cNvSpPr>
          <p:nvPr>
            <p:ph type="body" sz="quarter" idx="21"/>
          </p:nvPr>
        </p:nvSpPr>
        <p:spPr/>
        <p:txBody>
          <a:bodyPr/>
          <a:lstStyle/>
          <a:p>
            <a:endParaRPr lang="es-MX">
              <a:solidFill>
                <a:srgbClr val="A5BAC9"/>
              </a:solidFill>
            </a:endParaRPr>
          </a:p>
        </p:txBody>
      </p:sp>
      <p:sp>
        <p:nvSpPr>
          <p:cNvPr id="16" name="Marcador de texto 15">
            <a:extLst>
              <a:ext uri="{FF2B5EF4-FFF2-40B4-BE49-F238E27FC236}">
                <a16:creationId xmlns:a16="http://schemas.microsoft.com/office/drawing/2014/main" id="{2BA96D3B-23B4-AD48-94D7-1CA2ED6A7660}"/>
              </a:ext>
            </a:extLst>
          </p:cNvPr>
          <p:cNvSpPr>
            <a:spLocks noGrp="1"/>
          </p:cNvSpPr>
          <p:nvPr>
            <p:ph type="body" sz="quarter" idx="22"/>
          </p:nvPr>
        </p:nvSpPr>
        <p:spPr/>
        <p:txBody>
          <a:bodyPr/>
          <a:lstStyle/>
          <a:p>
            <a:endParaRPr lang="es-MX">
              <a:solidFill>
                <a:srgbClr val="A5BAC9"/>
              </a:solidFill>
            </a:endParaRPr>
          </a:p>
        </p:txBody>
      </p:sp>
      <p:sp>
        <p:nvSpPr>
          <p:cNvPr id="17" name="Marcador de texto 16">
            <a:extLst>
              <a:ext uri="{FF2B5EF4-FFF2-40B4-BE49-F238E27FC236}">
                <a16:creationId xmlns:a16="http://schemas.microsoft.com/office/drawing/2014/main" id="{EAEFB724-6CDD-E14F-BD7D-607050E649B4}"/>
              </a:ext>
            </a:extLst>
          </p:cNvPr>
          <p:cNvSpPr>
            <a:spLocks noGrp="1"/>
          </p:cNvSpPr>
          <p:nvPr>
            <p:ph type="body" sz="quarter" idx="23"/>
          </p:nvPr>
        </p:nvSpPr>
        <p:spPr/>
        <p:txBody>
          <a:bodyPr/>
          <a:lstStyle/>
          <a:p>
            <a:endParaRPr lang="es-MX">
              <a:solidFill>
                <a:srgbClr val="A5BAC9"/>
              </a:solidFill>
            </a:endParaRPr>
          </a:p>
        </p:txBody>
      </p:sp>
      <p:sp>
        <p:nvSpPr>
          <p:cNvPr id="18" name="Marcador de texto 17">
            <a:extLst>
              <a:ext uri="{FF2B5EF4-FFF2-40B4-BE49-F238E27FC236}">
                <a16:creationId xmlns:a16="http://schemas.microsoft.com/office/drawing/2014/main" id="{F8738895-4EDB-B64F-81F3-96882118C769}"/>
              </a:ext>
            </a:extLst>
          </p:cNvPr>
          <p:cNvSpPr>
            <a:spLocks noGrp="1"/>
          </p:cNvSpPr>
          <p:nvPr>
            <p:ph type="body" sz="quarter" idx="24"/>
          </p:nvPr>
        </p:nvSpPr>
        <p:spPr/>
        <p:txBody>
          <a:bodyPr/>
          <a:lstStyle/>
          <a:p>
            <a:endParaRPr lang="es-MX">
              <a:solidFill>
                <a:srgbClr val="A5BAC9"/>
              </a:solidFill>
            </a:endParaRPr>
          </a:p>
        </p:txBody>
      </p:sp>
      <p:sp>
        <p:nvSpPr>
          <p:cNvPr id="20" name="Marcador de número de diapositiva 19">
            <a:extLst>
              <a:ext uri="{FF2B5EF4-FFF2-40B4-BE49-F238E27FC236}">
                <a16:creationId xmlns:a16="http://schemas.microsoft.com/office/drawing/2014/main" id="{21716317-9250-0370-06DE-8A92201A7DAA}"/>
              </a:ext>
            </a:extLst>
          </p:cNvPr>
          <p:cNvSpPr>
            <a:spLocks noGrp="1"/>
          </p:cNvSpPr>
          <p:nvPr>
            <p:ph type="sldNum" sz="quarter" idx="2"/>
          </p:nvPr>
        </p:nvSpPr>
        <p:spPr/>
        <p:txBody>
          <a:bodyPr/>
          <a:lstStyle/>
          <a:p>
            <a:fld id="{DAD1D580-0D7C-2B43-8DD0-4262CEF9A952}" type="slidenum">
              <a:rPr lang="es-MX" smtClean="0"/>
              <a:pPr/>
              <a:t>13</a:t>
            </a:fld>
            <a:endParaRPr lang="es-MX" dirty="0"/>
          </a:p>
        </p:txBody>
      </p:sp>
    </p:spTree>
    <p:extLst>
      <p:ext uri="{BB962C8B-B14F-4D97-AF65-F5344CB8AC3E}">
        <p14:creationId xmlns:p14="http://schemas.microsoft.com/office/powerpoint/2010/main" val="212613162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a:extLst>
              <a:ext uri="{FF2B5EF4-FFF2-40B4-BE49-F238E27FC236}">
                <a16:creationId xmlns:a16="http://schemas.microsoft.com/office/drawing/2014/main" id="{DFF8AB5D-C713-3441-04EA-5E08FC6A37C0}"/>
              </a:ext>
            </a:extLst>
          </p:cNvPr>
          <p:cNvSpPr>
            <a:spLocks noGrp="1"/>
          </p:cNvSpPr>
          <p:nvPr>
            <p:ph type="sldNum" sz="quarter" idx="2"/>
          </p:nvPr>
        </p:nvSpPr>
        <p:spPr/>
        <p:txBody>
          <a:bodyPr/>
          <a:lstStyle/>
          <a:p>
            <a:fld id="{DAD1D580-0D7C-2B43-8DD0-4262CEF9A952}" type="slidenum">
              <a:rPr lang="es-MX" smtClean="0"/>
              <a:pPr/>
              <a:t>14</a:t>
            </a:fld>
            <a:endParaRPr lang="es-MX" dirty="0"/>
          </a:p>
        </p:txBody>
      </p:sp>
      <p:sp>
        <p:nvSpPr>
          <p:cNvPr id="5" name="Instrucciones de uso">
            <a:extLst>
              <a:ext uri="{FF2B5EF4-FFF2-40B4-BE49-F238E27FC236}">
                <a16:creationId xmlns:a16="http://schemas.microsoft.com/office/drawing/2014/main" id="{00E410FA-BA38-2D13-04A3-C83F53D7EA6A}"/>
              </a:ext>
            </a:extLst>
          </p:cNvPr>
          <p:cNvSpPr txBox="1"/>
          <p:nvPr/>
        </p:nvSpPr>
        <p:spPr>
          <a:xfrm>
            <a:off x="2054352" y="5258196"/>
            <a:ext cx="20275296" cy="1599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algn="l" defTabSz="2438338">
              <a:lnSpc>
                <a:spcPct val="80000"/>
              </a:lnSpc>
              <a:defRPr sz="5000" cap="all">
                <a:solidFill>
                  <a:srgbClr val="FFFFFF"/>
                </a:solidFill>
                <a:latin typeface="+mj-lt"/>
                <a:ea typeface="+mj-ea"/>
                <a:cs typeface="+mj-cs"/>
                <a:sym typeface="Proxima Nova"/>
              </a:defRPr>
            </a:lvl1pPr>
          </a:lstStyle>
          <a:p>
            <a:pPr algn="ctr"/>
            <a:r>
              <a:rPr lang="es-MX" sz="10000" b="0" i="0" cap="none" dirty="0">
                <a:solidFill>
                  <a:srgbClr val="00263A"/>
                </a:solidFill>
                <a:latin typeface="Sentinel Book" pitchFamily="2" charset="0"/>
              </a:rPr>
              <a:t>Propuesta de Contenido</a:t>
            </a:r>
          </a:p>
        </p:txBody>
      </p:sp>
    </p:spTree>
    <p:extLst>
      <p:ext uri="{BB962C8B-B14F-4D97-AF65-F5344CB8AC3E}">
        <p14:creationId xmlns:p14="http://schemas.microsoft.com/office/powerpoint/2010/main" val="2257611075"/>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9C2B3C7B-0467-AE4E-A1E3-4B2FEF545242}"/>
              </a:ext>
            </a:extLst>
          </p:cNvPr>
          <p:cNvSpPr>
            <a:spLocks noGrp="1"/>
          </p:cNvSpPr>
          <p:nvPr>
            <p:ph type="body" sz="half"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 Pellentesque iaculis gravida auctor. Integer id odio gravida dolor consequat maximus. Mauris vel lectus erat. Mauris id tempus lacus.</a:t>
            </a:r>
          </a:p>
          <a:p>
            <a:r>
              <a:rPr lang="es-MX" dirty="0"/>
              <a:t>Cras pulvinar elit ac pharetra malesuada. Pellentesque in nibh nec quam vestibulum porttitor. Nullam diam ante, luctus ac interdum eu, ultricies non magna. Aenean nec massa id ex mollis tincidunt nec eget nisl. Suspendisse at suscipit elit. Praesent finibus ipsum vitae neque pharetra ultricies. Proin pretium maximus efficitur. Sed sed purus eget felis fringilla fringilla at a odio. Etiam in nulla vehicula, ultricies lacus sit amet, maximus est. Proin ullamcorper neque quis nisl pulvinar scelerisque. Sed in dolor posuere, tempor felis id, lacinia dui. Maecenas sit amet malesuada odio. Cras turpis nisl, aliquam id interdum dictum, posuere at urna.</a:t>
            </a:r>
          </a:p>
          <a:p>
            <a:r>
              <a:rPr lang="es-MX" dirty="0"/>
              <a:t>Vivamus quis sapien id eros facilisis pellentesque non eu ipsum. Cras ac sem ipsum. Proin nec massa sagittis, pharetra tellus id, semper lectus. Suspendisse lobortis risus eget libero ultricies, sit amet dignissim leo imperdiet. Suspendisse vehicula.</a:t>
            </a:r>
          </a:p>
        </p:txBody>
      </p:sp>
      <p:graphicFrame>
        <p:nvGraphicFramePr>
          <p:cNvPr id="80" name="Tabla 77">
            <a:extLst>
              <a:ext uri="{FF2B5EF4-FFF2-40B4-BE49-F238E27FC236}">
                <a16:creationId xmlns:a16="http://schemas.microsoft.com/office/drawing/2014/main" id="{27C00781-3AAA-9076-4F81-D910649937DE}"/>
              </a:ext>
            </a:extLst>
          </p:cNvPr>
          <p:cNvGraphicFramePr>
            <a:graphicFrameLocks noGrp="1"/>
          </p:cNvGraphicFramePr>
          <p:nvPr>
            <p:ph type="tbl" sz="quarter" idx="17"/>
            <p:extLst>
              <p:ext uri="{D42A27DB-BD31-4B8C-83A1-F6EECF244321}">
                <p14:modId xmlns:p14="http://schemas.microsoft.com/office/powerpoint/2010/main" val="1609296733"/>
              </p:ext>
            </p:extLst>
          </p:nvPr>
        </p:nvGraphicFramePr>
        <p:xfrm>
          <a:off x="12936538" y="3149600"/>
          <a:ext cx="9732960" cy="2286000"/>
        </p:xfrm>
        <a:graphic>
          <a:graphicData uri="http://schemas.openxmlformats.org/drawingml/2006/table">
            <a:tbl>
              <a:tblPr firstRow="1" bandRow="1">
                <a:tableStyleId>{912C8C85-51F0-491E-9774-3900AFEF0FD7}</a:tableStyleId>
              </a:tblPr>
              <a:tblGrid>
                <a:gridCol w="1622160">
                  <a:extLst>
                    <a:ext uri="{9D8B030D-6E8A-4147-A177-3AD203B41FA5}">
                      <a16:colId xmlns:a16="http://schemas.microsoft.com/office/drawing/2014/main" val="2475047020"/>
                    </a:ext>
                  </a:extLst>
                </a:gridCol>
                <a:gridCol w="1622160">
                  <a:extLst>
                    <a:ext uri="{9D8B030D-6E8A-4147-A177-3AD203B41FA5}">
                      <a16:colId xmlns:a16="http://schemas.microsoft.com/office/drawing/2014/main" val="1642661137"/>
                    </a:ext>
                  </a:extLst>
                </a:gridCol>
                <a:gridCol w="1622160">
                  <a:extLst>
                    <a:ext uri="{9D8B030D-6E8A-4147-A177-3AD203B41FA5}">
                      <a16:colId xmlns:a16="http://schemas.microsoft.com/office/drawing/2014/main" val="2300336852"/>
                    </a:ext>
                  </a:extLst>
                </a:gridCol>
                <a:gridCol w="1622160">
                  <a:extLst>
                    <a:ext uri="{9D8B030D-6E8A-4147-A177-3AD203B41FA5}">
                      <a16:colId xmlns:a16="http://schemas.microsoft.com/office/drawing/2014/main" val="2168431167"/>
                    </a:ext>
                  </a:extLst>
                </a:gridCol>
                <a:gridCol w="1622160">
                  <a:extLst>
                    <a:ext uri="{9D8B030D-6E8A-4147-A177-3AD203B41FA5}">
                      <a16:colId xmlns:a16="http://schemas.microsoft.com/office/drawing/2014/main" val="436564223"/>
                    </a:ext>
                  </a:extLst>
                </a:gridCol>
                <a:gridCol w="1622160">
                  <a:extLst>
                    <a:ext uri="{9D8B030D-6E8A-4147-A177-3AD203B41FA5}">
                      <a16:colId xmlns:a16="http://schemas.microsoft.com/office/drawing/2014/main" val="1735438141"/>
                    </a:ext>
                  </a:extLst>
                </a:gridCol>
              </a:tblGrid>
              <a:tr h="370840">
                <a:tc>
                  <a:txBody>
                    <a:bodyPr/>
                    <a:lstStyle/>
                    <a:p>
                      <a:endParaRPr lang="es-MX" dirty="0"/>
                    </a:p>
                  </a:txBody>
                  <a:tcPr/>
                </a:tc>
                <a:tc>
                  <a:txBody>
                    <a:bodyPr/>
                    <a:lstStyle/>
                    <a:p>
                      <a:endParaRPr lang="es-MX" dirty="0"/>
                    </a:p>
                  </a:txBody>
                  <a:tcPr/>
                </a:tc>
                <a:tc>
                  <a:txBody>
                    <a:bodyPr/>
                    <a:lstStyle/>
                    <a:p>
                      <a:endParaRPr lang="es-MX"/>
                    </a:p>
                  </a:txBody>
                  <a:tcPr/>
                </a:tc>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2336018639"/>
                  </a:ext>
                </a:extLst>
              </a:tr>
              <a:tr h="370840">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061296759"/>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3753190822"/>
                  </a:ext>
                </a:extLst>
              </a:tr>
              <a:tr h="370840">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1564985364"/>
                  </a:ext>
                </a:extLst>
              </a:tr>
              <a:tr h="370840">
                <a:tc>
                  <a:txBody>
                    <a:bodyPr/>
                    <a:lstStyle/>
                    <a:p>
                      <a:endParaRPr lang="es-MX"/>
                    </a:p>
                  </a:txBody>
                  <a:tcPr/>
                </a:tc>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403071883"/>
                  </a:ext>
                </a:extLst>
              </a:tr>
            </a:tbl>
          </a:graphicData>
        </a:graphic>
      </p:graphicFrame>
      <p:graphicFrame>
        <p:nvGraphicFramePr>
          <p:cNvPr id="79" name="Tabla 77">
            <a:extLst>
              <a:ext uri="{FF2B5EF4-FFF2-40B4-BE49-F238E27FC236}">
                <a16:creationId xmlns:a16="http://schemas.microsoft.com/office/drawing/2014/main" id="{3083715D-79DA-E192-2E6B-99943D3B67CB}"/>
              </a:ext>
            </a:extLst>
          </p:cNvPr>
          <p:cNvGraphicFramePr>
            <a:graphicFrameLocks noGrp="1"/>
          </p:cNvGraphicFramePr>
          <p:nvPr>
            <p:ph type="tbl" sz="quarter" idx="18"/>
            <p:extLst>
              <p:ext uri="{D42A27DB-BD31-4B8C-83A1-F6EECF244321}">
                <p14:modId xmlns:p14="http://schemas.microsoft.com/office/powerpoint/2010/main" val="3654375686"/>
              </p:ext>
            </p:extLst>
          </p:nvPr>
        </p:nvGraphicFramePr>
        <p:xfrm>
          <a:off x="12936538" y="6086475"/>
          <a:ext cx="9732960" cy="2286000"/>
        </p:xfrm>
        <a:graphic>
          <a:graphicData uri="http://schemas.openxmlformats.org/drawingml/2006/table">
            <a:tbl>
              <a:tblPr firstRow="1" bandRow="1">
                <a:tableStyleId>{912C8C85-51F0-491E-9774-3900AFEF0FD7}</a:tableStyleId>
              </a:tblPr>
              <a:tblGrid>
                <a:gridCol w="1622160">
                  <a:extLst>
                    <a:ext uri="{9D8B030D-6E8A-4147-A177-3AD203B41FA5}">
                      <a16:colId xmlns:a16="http://schemas.microsoft.com/office/drawing/2014/main" val="2475047020"/>
                    </a:ext>
                  </a:extLst>
                </a:gridCol>
                <a:gridCol w="1622160">
                  <a:extLst>
                    <a:ext uri="{9D8B030D-6E8A-4147-A177-3AD203B41FA5}">
                      <a16:colId xmlns:a16="http://schemas.microsoft.com/office/drawing/2014/main" val="1642661137"/>
                    </a:ext>
                  </a:extLst>
                </a:gridCol>
                <a:gridCol w="1622160">
                  <a:extLst>
                    <a:ext uri="{9D8B030D-6E8A-4147-A177-3AD203B41FA5}">
                      <a16:colId xmlns:a16="http://schemas.microsoft.com/office/drawing/2014/main" val="2300336852"/>
                    </a:ext>
                  </a:extLst>
                </a:gridCol>
                <a:gridCol w="1622160">
                  <a:extLst>
                    <a:ext uri="{9D8B030D-6E8A-4147-A177-3AD203B41FA5}">
                      <a16:colId xmlns:a16="http://schemas.microsoft.com/office/drawing/2014/main" val="2168431167"/>
                    </a:ext>
                  </a:extLst>
                </a:gridCol>
                <a:gridCol w="1622160">
                  <a:extLst>
                    <a:ext uri="{9D8B030D-6E8A-4147-A177-3AD203B41FA5}">
                      <a16:colId xmlns:a16="http://schemas.microsoft.com/office/drawing/2014/main" val="436564223"/>
                    </a:ext>
                  </a:extLst>
                </a:gridCol>
                <a:gridCol w="1622160">
                  <a:extLst>
                    <a:ext uri="{9D8B030D-6E8A-4147-A177-3AD203B41FA5}">
                      <a16:colId xmlns:a16="http://schemas.microsoft.com/office/drawing/2014/main" val="1735438141"/>
                    </a:ext>
                  </a:extLst>
                </a:gridCol>
              </a:tblGrid>
              <a:tr h="370840">
                <a:tc>
                  <a:txBody>
                    <a:bodyPr/>
                    <a:lstStyle/>
                    <a:p>
                      <a:endParaRPr lang="es-MX" dirty="0"/>
                    </a:p>
                  </a:txBody>
                  <a:tcPr/>
                </a:tc>
                <a:tc>
                  <a:txBody>
                    <a:bodyPr/>
                    <a:lstStyle/>
                    <a:p>
                      <a:endParaRPr lang="es-MX" dirty="0"/>
                    </a:p>
                  </a:txBody>
                  <a:tcPr/>
                </a:tc>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336018639"/>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061296759"/>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3753190822"/>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1564985364"/>
                  </a:ext>
                </a:extLst>
              </a:tr>
              <a:tr h="370840">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403071883"/>
                  </a:ext>
                </a:extLst>
              </a:tr>
            </a:tbl>
          </a:graphicData>
        </a:graphic>
      </p:graphicFrame>
      <p:graphicFrame>
        <p:nvGraphicFramePr>
          <p:cNvPr id="77" name="Tabla 77">
            <a:extLst>
              <a:ext uri="{FF2B5EF4-FFF2-40B4-BE49-F238E27FC236}">
                <a16:creationId xmlns:a16="http://schemas.microsoft.com/office/drawing/2014/main" id="{29FAB074-D303-9A08-D507-16BB6A88A9CD}"/>
              </a:ext>
            </a:extLst>
          </p:cNvPr>
          <p:cNvGraphicFramePr>
            <a:graphicFrameLocks noGrp="1"/>
          </p:cNvGraphicFramePr>
          <p:nvPr>
            <p:ph type="tbl" sz="quarter" idx="19"/>
            <p:extLst>
              <p:ext uri="{D42A27DB-BD31-4B8C-83A1-F6EECF244321}">
                <p14:modId xmlns:p14="http://schemas.microsoft.com/office/powerpoint/2010/main" val="3547813663"/>
              </p:ext>
            </p:extLst>
          </p:nvPr>
        </p:nvGraphicFramePr>
        <p:xfrm>
          <a:off x="12936538" y="9021763"/>
          <a:ext cx="9732960" cy="2286000"/>
        </p:xfrm>
        <a:graphic>
          <a:graphicData uri="http://schemas.openxmlformats.org/drawingml/2006/table">
            <a:tbl>
              <a:tblPr firstRow="1" bandRow="1">
                <a:tableStyleId>{912C8C85-51F0-491E-9774-3900AFEF0FD7}</a:tableStyleId>
              </a:tblPr>
              <a:tblGrid>
                <a:gridCol w="1622160">
                  <a:extLst>
                    <a:ext uri="{9D8B030D-6E8A-4147-A177-3AD203B41FA5}">
                      <a16:colId xmlns:a16="http://schemas.microsoft.com/office/drawing/2014/main" val="2475047020"/>
                    </a:ext>
                  </a:extLst>
                </a:gridCol>
                <a:gridCol w="1622160">
                  <a:extLst>
                    <a:ext uri="{9D8B030D-6E8A-4147-A177-3AD203B41FA5}">
                      <a16:colId xmlns:a16="http://schemas.microsoft.com/office/drawing/2014/main" val="1642661137"/>
                    </a:ext>
                  </a:extLst>
                </a:gridCol>
                <a:gridCol w="1622160">
                  <a:extLst>
                    <a:ext uri="{9D8B030D-6E8A-4147-A177-3AD203B41FA5}">
                      <a16:colId xmlns:a16="http://schemas.microsoft.com/office/drawing/2014/main" val="2300336852"/>
                    </a:ext>
                  </a:extLst>
                </a:gridCol>
                <a:gridCol w="1622160">
                  <a:extLst>
                    <a:ext uri="{9D8B030D-6E8A-4147-A177-3AD203B41FA5}">
                      <a16:colId xmlns:a16="http://schemas.microsoft.com/office/drawing/2014/main" val="2168431167"/>
                    </a:ext>
                  </a:extLst>
                </a:gridCol>
                <a:gridCol w="1622160">
                  <a:extLst>
                    <a:ext uri="{9D8B030D-6E8A-4147-A177-3AD203B41FA5}">
                      <a16:colId xmlns:a16="http://schemas.microsoft.com/office/drawing/2014/main" val="436564223"/>
                    </a:ext>
                  </a:extLst>
                </a:gridCol>
                <a:gridCol w="1622160">
                  <a:extLst>
                    <a:ext uri="{9D8B030D-6E8A-4147-A177-3AD203B41FA5}">
                      <a16:colId xmlns:a16="http://schemas.microsoft.com/office/drawing/2014/main" val="1735438141"/>
                    </a:ext>
                  </a:extLst>
                </a:gridCol>
              </a:tblGrid>
              <a:tr h="370840">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336018639"/>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061296759"/>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3753190822"/>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1564985364"/>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403071883"/>
                  </a:ext>
                </a:extLst>
              </a:tr>
            </a:tbl>
          </a:graphicData>
        </a:graphic>
      </p:graphicFrame>
      <p:sp>
        <p:nvSpPr>
          <p:cNvPr id="12" name="Marcador de número de diapositiva 11">
            <a:extLst>
              <a:ext uri="{FF2B5EF4-FFF2-40B4-BE49-F238E27FC236}">
                <a16:creationId xmlns:a16="http://schemas.microsoft.com/office/drawing/2014/main" id="{C3E653FE-FE9F-584E-A8A8-9FB43F17F558}"/>
              </a:ext>
            </a:extLst>
          </p:cNvPr>
          <p:cNvSpPr>
            <a:spLocks noGrp="1"/>
          </p:cNvSpPr>
          <p:nvPr>
            <p:ph type="sldNum" sz="quarter" idx="2"/>
          </p:nvPr>
        </p:nvSpPr>
        <p:spPr/>
        <p:txBody>
          <a:bodyPr/>
          <a:lstStyle/>
          <a:p>
            <a:fld id="{86CB4B4D-7CA3-9044-876B-883B54F8677D}" type="slidenum">
              <a:rPr lang="es-MX" smtClean="0"/>
              <a:pPr/>
              <a:t>15</a:t>
            </a:fld>
            <a:endParaRPr lang="es-MX"/>
          </a:p>
        </p:txBody>
      </p:sp>
      <p:sp>
        <p:nvSpPr>
          <p:cNvPr id="86" name="Título 85">
            <a:extLst>
              <a:ext uri="{FF2B5EF4-FFF2-40B4-BE49-F238E27FC236}">
                <a16:creationId xmlns:a16="http://schemas.microsoft.com/office/drawing/2014/main" id="{D2BFA54D-5409-F6CF-78D7-EBA3E5AE3A77}"/>
              </a:ext>
            </a:extLst>
          </p:cNvPr>
          <p:cNvSpPr>
            <a:spLocks noGrp="1"/>
          </p:cNvSpPr>
          <p:nvPr>
            <p:ph type="title"/>
          </p:nvPr>
        </p:nvSpPr>
        <p:spPr/>
        <p:txBody>
          <a:bodyPr/>
          <a:lstStyle/>
          <a:p>
            <a:endParaRPr lang="es-MX" dirty="0"/>
          </a:p>
        </p:txBody>
      </p:sp>
      <p:sp>
        <p:nvSpPr>
          <p:cNvPr id="87" name="Marcador de texto 86">
            <a:extLst>
              <a:ext uri="{FF2B5EF4-FFF2-40B4-BE49-F238E27FC236}">
                <a16:creationId xmlns:a16="http://schemas.microsoft.com/office/drawing/2014/main" id="{786CD6EE-460B-BCDE-B996-43CB3EB3BA92}"/>
              </a:ext>
            </a:extLst>
          </p:cNvPr>
          <p:cNvSpPr>
            <a:spLocks noGrp="1"/>
          </p:cNvSpPr>
          <p:nvPr>
            <p:ph type="body" sz="quarter" idx="50"/>
          </p:nvPr>
        </p:nvSpPr>
        <p:spPr/>
        <p:txBody>
          <a:bodyPr/>
          <a:lstStyle/>
          <a:p>
            <a:endParaRPr lang="es-MX" dirty="0"/>
          </a:p>
        </p:txBody>
      </p:sp>
      <p:sp>
        <p:nvSpPr>
          <p:cNvPr id="13" name="Rectángulo 12">
            <a:extLst>
              <a:ext uri="{FF2B5EF4-FFF2-40B4-BE49-F238E27FC236}">
                <a16:creationId xmlns:a16="http://schemas.microsoft.com/office/drawing/2014/main" id="{680605ED-5005-3155-3F6D-D145238E108D}"/>
              </a:ext>
            </a:extLst>
          </p:cNvPr>
          <p:cNvSpPr/>
          <p:nvPr/>
        </p:nvSpPr>
        <p:spPr>
          <a:xfrm>
            <a:off x="-1" y="3241040"/>
            <a:ext cx="320400" cy="8172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2762201626"/>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Marcador de texto 39">
            <a:extLst>
              <a:ext uri="{FF2B5EF4-FFF2-40B4-BE49-F238E27FC236}">
                <a16:creationId xmlns:a16="http://schemas.microsoft.com/office/drawing/2014/main" id="{E2502335-1321-67A8-92DB-CA67422CE80E}"/>
              </a:ext>
            </a:extLst>
          </p:cNvPr>
          <p:cNvSpPr>
            <a:spLocks noGrp="1"/>
          </p:cNvSpPr>
          <p:nvPr>
            <p:ph type="body" sz="quarter" idx="16"/>
          </p:nvPr>
        </p:nvSpPr>
        <p:spPr/>
        <p:txBody>
          <a:bodyPr/>
          <a:lstStyle/>
          <a:p>
            <a:r>
              <a:rPr lang="es-MX" dirty="0"/>
              <a:t>Ut ac hendrerit nunc. Class aptent taciti sociosqu ad litora torquent per conubia nostra, per inceptos himenaeos. Proin lectus mi, pulvinar at nisl in, finibus viverra augue. Nullam egestas euismod massa a porttitor. Donec lorem lacus, euismod non arcu nec, porta lobortis est. Morbi posuere tortor vel interdum pellentesque. Quisque rhoncus ultricies purus. Aliquam at metus diam. Curabitur egestas, augue vitae vestibulum ullamcorper, arcu quam eleifend arcu, sit amet vehicula dolor nibh sit amet justo.</a:t>
            </a:r>
          </a:p>
          <a:p>
            <a:endParaRPr lang="es-MX" dirty="0"/>
          </a:p>
        </p:txBody>
      </p:sp>
      <p:sp>
        <p:nvSpPr>
          <p:cNvPr id="117" name="Marcador de texto 116">
            <a:extLst>
              <a:ext uri="{FF2B5EF4-FFF2-40B4-BE49-F238E27FC236}">
                <a16:creationId xmlns:a16="http://schemas.microsoft.com/office/drawing/2014/main" id="{42488659-14AF-02C9-B8BA-137DBCE5F262}"/>
              </a:ext>
            </a:extLst>
          </p:cNvPr>
          <p:cNvSpPr>
            <a:spLocks noGrp="1"/>
          </p:cNvSpPr>
          <p:nvPr>
            <p:ph type="body" sz="quarter" idx="15"/>
          </p:nvPr>
        </p:nvSpPr>
        <p:spPr/>
        <p:txBody>
          <a:bodyPr/>
          <a:lstStyle/>
          <a:p>
            <a:endParaRPr lang="es-MX"/>
          </a:p>
        </p:txBody>
      </p:sp>
      <p:graphicFrame>
        <p:nvGraphicFramePr>
          <p:cNvPr id="123" name="Marcador de gráfico 122">
            <a:extLst>
              <a:ext uri="{FF2B5EF4-FFF2-40B4-BE49-F238E27FC236}">
                <a16:creationId xmlns:a16="http://schemas.microsoft.com/office/drawing/2014/main" id="{B07B6FFE-31D1-8CC7-8B27-A8492FF248DA}"/>
              </a:ext>
            </a:extLst>
          </p:cNvPr>
          <p:cNvGraphicFramePr>
            <a:graphicFrameLocks noGrp="1"/>
          </p:cNvGraphicFramePr>
          <p:nvPr>
            <p:ph type="chart" sz="quarter" idx="19"/>
            <p:extLst>
              <p:ext uri="{D42A27DB-BD31-4B8C-83A1-F6EECF244321}">
                <p14:modId xmlns:p14="http://schemas.microsoft.com/office/powerpoint/2010/main" val="2796038524"/>
              </p:ext>
            </p:extLst>
          </p:nvPr>
        </p:nvGraphicFramePr>
        <p:xfrm>
          <a:off x="12990513" y="8337550"/>
          <a:ext cx="9678987" cy="3370263"/>
        </p:xfrm>
        <a:graphic>
          <a:graphicData uri="http://schemas.openxmlformats.org/drawingml/2006/chart">
            <c:chart xmlns:c="http://schemas.openxmlformats.org/drawingml/2006/chart" xmlns:r="http://schemas.openxmlformats.org/officeDocument/2006/relationships" r:id="rId2"/>
          </a:graphicData>
        </a:graphic>
      </p:graphicFrame>
      <p:sp>
        <p:nvSpPr>
          <p:cNvPr id="42" name="Marcador de texto 41">
            <a:extLst>
              <a:ext uri="{FF2B5EF4-FFF2-40B4-BE49-F238E27FC236}">
                <a16:creationId xmlns:a16="http://schemas.microsoft.com/office/drawing/2014/main" id="{21C375D9-C26A-5748-3FED-7C7A27682353}"/>
              </a:ext>
            </a:extLst>
          </p:cNvPr>
          <p:cNvSpPr>
            <a:spLocks noGrp="1"/>
          </p:cNvSpPr>
          <p:nvPr>
            <p:ph type="body" sz="quarter" idx="20"/>
          </p:nvPr>
        </p:nvSpPr>
        <p:spPr/>
        <p:txBody>
          <a:bodyPr/>
          <a:lstStyle/>
          <a:p>
            <a:r>
              <a:rPr lang="es-MX" dirty="0"/>
              <a:t>Nunc lacinia orci in tincidunt tincidunt. Pellentesque quis bibendum risus. Sed porttitor lectus vel bibendum pharetra. Morbi eu orci vitae urna volutpat pharetra. Praesent vel rhoncus risus. In sed hendrerit tellus, eget congue mi. Vivamus posuere felis ante. In placerat pharetra augue at lobortis.</a:t>
            </a:r>
          </a:p>
          <a:p>
            <a:endParaRPr lang="es-MX" dirty="0"/>
          </a:p>
        </p:txBody>
      </p:sp>
      <p:sp>
        <p:nvSpPr>
          <p:cNvPr id="119" name="Marcador de texto 118">
            <a:extLst>
              <a:ext uri="{FF2B5EF4-FFF2-40B4-BE49-F238E27FC236}">
                <a16:creationId xmlns:a16="http://schemas.microsoft.com/office/drawing/2014/main" id="{F06C064E-2EC4-ADFC-C752-B913766CED61}"/>
              </a:ext>
            </a:extLst>
          </p:cNvPr>
          <p:cNvSpPr>
            <a:spLocks noGrp="1"/>
          </p:cNvSpPr>
          <p:nvPr>
            <p:ph type="body" sz="quarter" idx="21"/>
          </p:nvPr>
        </p:nvSpPr>
        <p:spPr/>
        <p:txBody>
          <a:bodyPr/>
          <a:lstStyle/>
          <a:p>
            <a:endParaRPr lang="es-MX"/>
          </a:p>
        </p:txBody>
      </p:sp>
      <p:graphicFrame>
        <p:nvGraphicFramePr>
          <p:cNvPr id="122" name="Marcador de gráfico 121">
            <a:extLst>
              <a:ext uri="{FF2B5EF4-FFF2-40B4-BE49-F238E27FC236}">
                <a16:creationId xmlns:a16="http://schemas.microsoft.com/office/drawing/2014/main" id="{72F8690E-2B1A-7E79-3C9D-6D3D3E74F384}"/>
              </a:ext>
            </a:extLst>
          </p:cNvPr>
          <p:cNvGraphicFramePr>
            <a:graphicFrameLocks noGrp="1"/>
          </p:cNvGraphicFramePr>
          <p:nvPr>
            <p:ph type="chart" sz="quarter" idx="22"/>
            <p:extLst>
              <p:ext uri="{D42A27DB-BD31-4B8C-83A1-F6EECF244321}">
                <p14:modId xmlns:p14="http://schemas.microsoft.com/office/powerpoint/2010/main" val="2377400642"/>
              </p:ext>
            </p:extLst>
          </p:nvPr>
        </p:nvGraphicFramePr>
        <p:xfrm>
          <a:off x="12990513" y="3944938"/>
          <a:ext cx="9678987" cy="3370262"/>
        </p:xfrm>
        <a:graphic>
          <a:graphicData uri="http://schemas.openxmlformats.org/drawingml/2006/chart">
            <c:chart xmlns:c="http://schemas.openxmlformats.org/drawingml/2006/chart" xmlns:r="http://schemas.openxmlformats.org/officeDocument/2006/relationships" r:id="rId3"/>
          </a:graphicData>
        </a:graphic>
      </p:graphicFrame>
      <p:sp>
        <p:nvSpPr>
          <p:cNvPr id="12" name="Marcador de número de diapositiva 11">
            <a:extLst>
              <a:ext uri="{FF2B5EF4-FFF2-40B4-BE49-F238E27FC236}">
                <a16:creationId xmlns:a16="http://schemas.microsoft.com/office/drawing/2014/main" id="{B60AA247-16C3-4341-8288-1AE3D3FA594E}"/>
              </a:ext>
            </a:extLst>
          </p:cNvPr>
          <p:cNvSpPr>
            <a:spLocks noGrp="1"/>
          </p:cNvSpPr>
          <p:nvPr>
            <p:ph type="sldNum" sz="quarter" idx="2"/>
          </p:nvPr>
        </p:nvSpPr>
        <p:spPr/>
        <p:txBody>
          <a:bodyPr/>
          <a:lstStyle/>
          <a:p>
            <a:fld id="{86CB4B4D-7CA3-9044-876B-883B54F8677D}" type="slidenum">
              <a:rPr lang="es-MX" smtClean="0"/>
              <a:pPr/>
              <a:t>16</a:t>
            </a:fld>
            <a:endParaRPr lang="es-MX"/>
          </a:p>
        </p:txBody>
      </p:sp>
      <p:sp>
        <p:nvSpPr>
          <p:cNvPr id="116" name="Título 115">
            <a:extLst>
              <a:ext uri="{FF2B5EF4-FFF2-40B4-BE49-F238E27FC236}">
                <a16:creationId xmlns:a16="http://schemas.microsoft.com/office/drawing/2014/main" id="{E84BB1FB-1567-D97F-3CD5-5628881FCA1C}"/>
              </a:ext>
            </a:extLst>
          </p:cNvPr>
          <p:cNvSpPr>
            <a:spLocks noGrp="1"/>
          </p:cNvSpPr>
          <p:nvPr>
            <p:ph type="title"/>
          </p:nvPr>
        </p:nvSpPr>
        <p:spPr/>
        <p:txBody>
          <a:bodyPr/>
          <a:lstStyle/>
          <a:p>
            <a:endParaRPr lang="es-MX"/>
          </a:p>
        </p:txBody>
      </p:sp>
      <p:sp>
        <p:nvSpPr>
          <p:cNvPr id="121" name="Marcador de texto 120">
            <a:extLst>
              <a:ext uri="{FF2B5EF4-FFF2-40B4-BE49-F238E27FC236}">
                <a16:creationId xmlns:a16="http://schemas.microsoft.com/office/drawing/2014/main" id="{96481D9F-9C13-B389-B4A4-7BDDC8E70994}"/>
              </a:ext>
            </a:extLst>
          </p:cNvPr>
          <p:cNvSpPr>
            <a:spLocks noGrp="1"/>
          </p:cNvSpPr>
          <p:nvPr>
            <p:ph type="body" sz="quarter" idx="50"/>
          </p:nvPr>
        </p:nvSpPr>
        <p:spPr/>
        <p:txBody>
          <a:bodyPr/>
          <a:lstStyle/>
          <a:p>
            <a:endParaRPr lang="es-MX"/>
          </a:p>
        </p:txBody>
      </p:sp>
      <p:sp>
        <p:nvSpPr>
          <p:cNvPr id="8" name="CuadroTexto 7">
            <a:extLst>
              <a:ext uri="{FF2B5EF4-FFF2-40B4-BE49-F238E27FC236}">
                <a16:creationId xmlns:a16="http://schemas.microsoft.com/office/drawing/2014/main" id="{30F88411-4E58-5E44-C902-EEF0F41E7FC9}"/>
              </a:ext>
            </a:extLst>
          </p:cNvPr>
          <p:cNvSpPr txBox="1"/>
          <p:nvPr/>
        </p:nvSpPr>
        <p:spPr>
          <a:xfrm>
            <a:off x="-2176690" y="1423104"/>
            <a:ext cx="102657" cy="56425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000" b="1" i="0" u="none" strike="noStrike" cap="none" spc="0" normalizeH="0" baseline="0" dirty="0">
              <a:ln>
                <a:noFill/>
              </a:ln>
              <a:solidFill>
                <a:srgbClr val="000000"/>
              </a:solidFill>
              <a:effectLst/>
              <a:uFillTx/>
              <a:latin typeface="Helvetica Neue"/>
              <a:ea typeface="Helvetica Neue"/>
              <a:cs typeface="Helvetica Neue"/>
              <a:sym typeface="Helvetica Neue"/>
            </a:endParaRPr>
          </a:p>
        </p:txBody>
      </p:sp>
    </p:spTree>
    <p:extLst>
      <p:ext uri="{BB962C8B-B14F-4D97-AF65-F5344CB8AC3E}">
        <p14:creationId xmlns:p14="http://schemas.microsoft.com/office/powerpoint/2010/main" val="2878699279"/>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88896DF6-3187-B84D-A29A-F60706F9A9BB}"/>
              </a:ext>
            </a:extLst>
          </p:cNvPr>
          <p:cNvSpPr>
            <a:spLocks noGrp="1"/>
          </p:cNvSpPr>
          <p:nvPr>
            <p:ph type="body" sz="quarter" idx="1"/>
          </p:nvPr>
        </p:nvSpPr>
        <p:spPr/>
        <p:txBody>
          <a:bodyPr/>
          <a:lstStyle/>
          <a:p>
            <a:r>
              <a:rPr lang="es-MX" dirty="0"/>
              <a:t>Etiam in nuLáminala vehicula, ultricies lacus sit amet, maximus est. Proin ullamcorper neque quis nisl pulvinar scelerisque. Sed in dolor posuere, tempor felis id, lacinia dui. Maecenas sit amet malesuada odio. Cras turpis nisl, aliquam id interdum dictum, posuere at urna.</a:t>
            </a:r>
          </a:p>
        </p:txBody>
      </p:sp>
      <p:sp>
        <p:nvSpPr>
          <p:cNvPr id="68" name="Marcador de texto 67">
            <a:extLst>
              <a:ext uri="{FF2B5EF4-FFF2-40B4-BE49-F238E27FC236}">
                <a16:creationId xmlns:a16="http://schemas.microsoft.com/office/drawing/2014/main" id="{4D2F560C-591B-34F0-0836-935E30DA16AA}"/>
              </a:ext>
            </a:extLst>
          </p:cNvPr>
          <p:cNvSpPr>
            <a:spLocks noGrp="1"/>
          </p:cNvSpPr>
          <p:nvPr>
            <p:ph type="body" sz="quarter" idx="14"/>
          </p:nvPr>
        </p:nvSpPr>
        <p:spPr/>
        <p:txBody>
          <a:bodyPr/>
          <a:lstStyle/>
          <a:p>
            <a:endParaRPr lang="es-MX"/>
          </a:p>
        </p:txBody>
      </p:sp>
      <p:sp>
        <p:nvSpPr>
          <p:cNvPr id="69" name="Marcador de texto 68">
            <a:extLst>
              <a:ext uri="{FF2B5EF4-FFF2-40B4-BE49-F238E27FC236}">
                <a16:creationId xmlns:a16="http://schemas.microsoft.com/office/drawing/2014/main" id="{2CB9BCD7-BAA8-C048-BA79-24220F99715D}"/>
              </a:ext>
            </a:extLst>
          </p:cNvPr>
          <p:cNvSpPr>
            <a:spLocks noGrp="1"/>
          </p:cNvSpPr>
          <p:nvPr>
            <p:ph type="body" sz="quarter" idx="15"/>
          </p:nvPr>
        </p:nvSpPr>
        <p:spPr/>
        <p:txBody>
          <a:bodyPr/>
          <a:lstStyle/>
          <a:p>
            <a:endParaRPr lang="es-MX"/>
          </a:p>
        </p:txBody>
      </p:sp>
      <p:pic>
        <p:nvPicPr>
          <p:cNvPr id="49" name="Marcador de posición de imagen 48">
            <a:extLst>
              <a:ext uri="{FF2B5EF4-FFF2-40B4-BE49-F238E27FC236}">
                <a16:creationId xmlns:a16="http://schemas.microsoft.com/office/drawing/2014/main" id="{B907225C-701B-6A02-B463-C9CA9A534E04}"/>
              </a:ext>
            </a:extLst>
          </p:cNvPr>
          <p:cNvPicPr>
            <a:picLocks noGrp="1" noChangeAspect="1"/>
          </p:cNvPicPr>
          <p:nvPr>
            <p:ph type="pic" idx="16"/>
          </p:nvPr>
        </p:nvPicPr>
        <p:blipFill>
          <a:blip r:embed="rId2">
            <a:extLst>
              <a:ext uri="{28A0092B-C50C-407E-A947-70E740481C1C}">
                <a14:useLocalDpi xmlns:a14="http://schemas.microsoft.com/office/drawing/2010/main" val="0"/>
              </a:ext>
            </a:extLst>
          </a:blip>
          <a:srcRect t="26122" b="26122"/>
          <a:stretch/>
        </p:blipFill>
        <p:spPr>
          <a:xfrm>
            <a:off x="2240473" y="6221619"/>
            <a:ext cx="20422720" cy="5486098"/>
          </a:xfrm>
        </p:spPr>
      </p:pic>
      <p:sp>
        <p:nvSpPr>
          <p:cNvPr id="10" name="Marcador de número de diapositiva 9">
            <a:extLst>
              <a:ext uri="{FF2B5EF4-FFF2-40B4-BE49-F238E27FC236}">
                <a16:creationId xmlns:a16="http://schemas.microsoft.com/office/drawing/2014/main" id="{6D7450AE-1402-484B-B41D-788F882CC85A}"/>
              </a:ext>
            </a:extLst>
          </p:cNvPr>
          <p:cNvSpPr>
            <a:spLocks noGrp="1"/>
          </p:cNvSpPr>
          <p:nvPr>
            <p:ph type="sldNum" sz="quarter" idx="2"/>
          </p:nvPr>
        </p:nvSpPr>
        <p:spPr/>
        <p:txBody>
          <a:bodyPr/>
          <a:lstStyle/>
          <a:p>
            <a:fld id="{86CB4B4D-7CA3-9044-876B-883B54F8677D}" type="slidenum">
              <a:rPr lang="es-MX" smtClean="0"/>
              <a:pPr/>
              <a:t>17</a:t>
            </a:fld>
            <a:endParaRPr lang="es-MX"/>
          </a:p>
        </p:txBody>
      </p:sp>
      <p:sp>
        <p:nvSpPr>
          <p:cNvPr id="67" name="Título 66">
            <a:extLst>
              <a:ext uri="{FF2B5EF4-FFF2-40B4-BE49-F238E27FC236}">
                <a16:creationId xmlns:a16="http://schemas.microsoft.com/office/drawing/2014/main" id="{C0CD2C6E-F967-36C8-361D-A3C9CEC6F621}"/>
              </a:ext>
            </a:extLst>
          </p:cNvPr>
          <p:cNvSpPr>
            <a:spLocks noGrp="1"/>
          </p:cNvSpPr>
          <p:nvPr>
            <p:ph type="title"/>
          </p:nvPr>
        </p:nvSpPr>
        <p:spPr/>
        <p:txBody>
          <a:bodyPr/>
          <a:lstStyle/>
          <a:p>
            <a:endParaRPr lang="es-MX"/>
          </a:p>
        </p:txBody>
      </p:sp>
      <p:sp>
        <p:nvSpPr>
          <p:cNvPr id="70" name="Marcador de texto 69">
            <a:extLst>
              <a:ext uri="{FF2B5EF4-FFF2-40B4-BE49-F238E27FC236}">
                <a16:creationId xmlns:a16="http://schemas.microsoft.com/office/drawing/2014/main" id="{C8AB958D-2806-184B-5EA1-D7E9FF07D18C}"/>
              </a:ext>
            </a:extLst>
          </p:cNvPr>
          <p:cNvSpPr>
            <a:spLocks noGrp="1"/>
          </p:cNvSpPr>
          <p:nvPr>
            <p:ph type="body" sz="quarter" idx="50"/>
          </p:nvPr>
        </p:nvSpPr>
        <p:spPr/>
        <p:txBody>
          <a:bodyPr/>
          <a:lstStyle/>
          <a:p>
            <a:endParaRPr lang="es-MX"/>
          </a:p>
        </p:txBody>
      </p:sp>
      <p:sp>
        <p:nvSpPr>
          <p:cNvPr id="11" name="Rectángulo 10">
            <a:extLst>
              <a:ext uri="{FF2B5EF4-FFF2-40B4-BE49-F238E27FC236}">
                <a16:creationId xmlns:a16="http://schemas.microsoft.com/office/drawing/2014/main" id="{C954FF13-1E14-186C-3C63-CC431E804F80}"/>
              </a:ext>
            </a:extLst>
          </p:cNvPr>
          <p:cNvSpPr/>
          <p:nvPr/>
        </p:nvSpPr>
        <p:spPr>
          <a:xfrm>
            <a:off x="0" y="3095428"/>
            <a:ext cx="299381" cy="1080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4083859096"/>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2422712E-A7DD-C843-90AA-4A4E4139CBA7}"/>
              </a:ext>
            </a:extLst>
          </p:cNvPr>
          <p:cNvSpPr>
            <a:spLocks noGrp="1"/>
          </p:cNvSpPr>
          <p:nvPr>
            <p:ph type="body" sz="quarter" idx="1"/>
          </p:nvPr>
        </p:nvSpPr>
        <p:spPr/>
        <p:txBody>
          <a:bodyPr/>
          <a:lstStyle/>
          <a:p>
            <a:r>
              <a:rPr lang="es-MX" dirty="0"/>
              <a:t>Etiam scelerisque felis eget mauris dictum, eget ornare mauris varius. Praesent elei Vivamus posuere felis ante. In placerat pharetra augue at lobortis. fend vehicula justo vestibulum faucibus. Nam quis pharetra neque.</a:t>
            </a:r>
          </a:p>
        </p:txBody>
      </p:sp>
      <p:sp>
        <p:nvSpPr>
          <p:cNvPr id="123" name="Marcador de texto 122">
            <a:extLst>
              <a:ext uri="{FF2B5EF4-FFF2-40B4-BE49-F238E27FC236}">
                <a16:creationId xmlns:a16="http://schemas.microsoft.com/office/drawing/2014/main" id="{54CB4750-35A8-A65D-59A3-C37223F7BCA7}"/>
              </a:ext>
            </a:extLst>
          </p:cNvPr>
          <p:cNvSpPr>
            <a:spLocks noGrp="1"/>
          </p:cNvSpPr>
          <p:nvPr>
            <p:ph type="body" sz="quarter" idx="19"/>
          </p:nvPr>
        </p:nvSpPr>
        <p:spPr/>
        <p:txBody>
          <a:bodyPr/>
          <a:lstStyle/>
          <a:p>
            <a:endParaRPr lang="es-MX"/>
          </a:p>
        </p:txBody>
      </p:sp>
      <p:sp>
        <p:nvSpPr>
          <p:cNvPr id="124" name="Marcador de texto 123">
            <a:extLst>
              <a:ext uri="{FF2B5EF4-FFF2-40B4-BE49-F238E27FC236}">
                <a16:creationId xmlns:a16="http://schemas.microsoft.com/office/drawing/2014/main" id="{59170940-F113-5F1A-9B5F-7C361B597F7D}"/>
              </a:ext>
            </a:extLst>
          </p:cNvPr>
          <p:cNvSpPr>
            <a:spLocks noGrp="1"/>
          </p:cNvSpPr>
          <p:nvPr>
            <p:ph type="body" sz="quarter" idx="20"/>
          </p:nvPr>
        </p:nvSpPr>
        <p:spPr/>
        <p:txBody>
          <a:bodyPr/>
          <a:lstStyle/>
          <a:p>
            <a:endParaRPr lang="es-MX"/>
          </a:p>
        </p:txBody>
      </p:sp>
      <p:sp>
        <p:nvSpPr>
          <p:cNvPr id="125" name="Marcador de texto 124">
            <a:extLst>
              <a:ext uri="{FF2B5EF4-FFF2-40B4-BE49-F238E27FC236}">
                <a16:creationId xmlns:a16="http://schemas.microsoft.com/office/drawing/2014/main" id="{3EA8E8BD-4C35-4309-5D30-8593042F6A3C}"/>
              </a:ext>
            </a:extLst>
          </p:cNvPr>
          <p:cNvSpPr>
            <a:spLocks noGrp="1"/>
          </p:cNvSpPr>
          <p:nvPr>
            <p:ph type="body" sz="quarter" idx="21"/>
          </p:nvPr>
        </p:nvSpPr>
        <p:spPr/>
        <p:txBody>
          <a:bodyPr/>
          <a:lstStyle/>
          <a:p>
            <a:endParaRPr lang="es-MX"/>
          </a:p>
        </p:txBody>
      </p:sp>
      <p:sp>
        <p:nvSpPr>
          <p:cNvPr id="126" name="Marcador de texto 125">
            <a:extLst>
              <a:ext uri="{FF2B5EF4-FFF2-40B4-BE49-F238E27FC236}">
                <a16:creationId xmlns:a16="http://schemas.microsoft.com/office/drawing/2014/main" id="{EA1CC4FD-5F3B-F562-615C-EF09EC0DBDE9}"/>
              </a:ext>
            </a:extLst>
          </p:cNvPr>
          <p:cNvSpPr>
            <a:spLocks noGrp="1"/>
          </p:cNvSpPr>
          <p:nvPr>
            <p:ph type="body" sz="quarter" idx="22"/>
          </p:nvPr>
        </p:nvSpPr>
        <p:spPr/>
        <p:txBody>
          <a:bodyPr/>
          <a:lstStyle/>
          <a:p>
            <a:endParaRPr lang="es-MX"/>
          </a:p>
        </p:txBody>
      </p:sp>
      <p:sp>
        <p:nvSpPr>
          <p:cNvPr id="127" name="Marcador de texto 126">
            <a:extLst>
              <a:ext uri="{FF2B5EF4-FFF2-40B4-BE49-F238E27FC236}">
                <a16:creationId xmlns:a16="http://schemas.microsoft.com/office/drawing/2014/main" id="{144169B9-1ED6-8982-2AF7-B7AFF5CC2D16}"/>
              </a:ext>
            </a:extLst>
          </p:cNvPr>
          <p:cNvSpPr>
            <a:spLocks noGrp="1"/>
          </p:cNvSpPr>
          <p:nvPr>
            <p:ph type="body" sz="quarter" idx="23"/>
          </p:nvPr>
        </p:nvSpPr>
        <p:spPr/>
        <p:txBody>
          <a:bodyPr/>
          <a:lstStyle/>
          <a:p>
            <a:endParaRPr lang="es-MX"/>
          </a:p>
        </p:txBody>
      </p:sp>
      <p:sp>
        <p:nvSpPr>
          <p:cNvPr id="12" name="Marcador de texto 11">
            <a:extLst>
              <a:ext uri="{FF2B5EF4-FFF2-40B4-BE49-F238E27FC236}">
                <a16:creationId xmlns:a16="http://schemas.microsoft.com/office/drawing/2014/main" id="{5BE9B6EB-C262-6940-81BC-A1EC167B7F7E}"/>
              </a:ext>
            </a:extLst>
          </p:cNvPr>
          <p:cNvSpPr>
            <a:spLocks noGrp="1"/>
          </p:cNvSpPr>
          <p:nvPr>
            <p:ph type="body" sz="quarter" idx="24"/>
          </p:nvPr>
        </p:nvSpPr>
        <p:spPr/>
        <p:txBody>
          <a:bodyPr/>
          <a:lstStyle/>
          <a:p>
            <a:r>
              <a:rPr lang="es-MX" dirty="0"/>
              <a:t>Nunc lacinia orci in tincidunt tincidunt. Pellentesque quis bibendum risus.</a:t>
            </a:r>
          </a:p>
          <a:p>
            <a:r>
              <a:rPr lang="es-MX" dirty="0"/>
              <a:t>Sed porttitor lectus vel bibendum pharetra. Morbi eu orci vitae urna volutpat pharetra. </a:t>
            </a:r>
          </a:p>
          <a:p>
            <a:r>
              <a:rPr lang="es-MX" dirty="0"/>
              <a:t>Praesent vel rhoncus risus. In sed hendrerit tellus, eget congue mi. </a:t>
            </a:r>
          </a:p>
          <a:p>
            <a:r>
              <a:rPr lang="es-MX" dirty="0"/>
              <a:t>Vivamus posuere felis ante. In placerat pharetra augue at lobortis.</a:t>
            </a:r>
          </a:p>
        </p:txBody>
      </p:sp>
      <p:sp>
        <p:nvSpPr>
          <p:cNvPr id="13" name="Marcador de texto 12">
            <a:extLst>
              <a:ext uri="{FF2B5EF4-FFF2-40B4-BE49-F238E27FC236}">
                <a16:creationId xmlns:a16="http://schemas.microsoft.com/office/drawing/2014/main" id="{5402925C-DBCC-E04A-932A-5D4E833B5A41}"/>
              </a:ext>
            </a:extLst>
          </p:cNvPr>
          <p:cNvSpPr>
            <a:spLocks noGrp="1"/>
          </p:cNvSpPr>
          <p:nvPr>
            <p:ph type="body" sz="quarter" idx="29"/>
          </p:nvPr>
        </p:nvSpPr>
        <p:spPr/>
        <p:txBody>
          <a:bodyPr/>
          <a:lstStyle/>
          <a:p>
            <a:r>
              <a:rPr lang="es-MX" dirty="0"/>
              <a:t>Mes 4</a:t>
            </a:r>
          </a:p>
        </p:txBody>
      </p:sp>
      <p:sp>
        <p:nvSpPr>
          <p:cNvPr id="21" name="Marcador de número de diapositiva 20">
            <a:extLst>
              <a:ext uri="{FF2B5EF4-FFF2-40B4-BE49-F238E27FC236}">
                <a16:creationId xmlns:a16="http://schemas.microsoft.com/office/drawing/2014/main" id="{F147C3BF-9E5A-CF4E-8F92-75B0A5A3AB86}"/>
              </a:ext>
            </a:extLst>
          </p:cNvPr>
          <p:cNvSpPr>
            <a:spLocks noGrp="1"/>
          </p:cNvSpPr>
          <p:nvPr>
            <p:ph type="sldNum" sz="quarter" idx="2"/>
          </p:nvPr>
        </p:nvSpPr>
        <p:spPr/>
        <p:txBody>
          <a:bodyPr/>
          <a:lstStyle/>
          <a:p>
            <a:fld id="{86CB4B4D-7CA3-9044-876B-883B54F8677D}" type="slidenum">
              <a:rPr lang="es-MX" smtClean="0"/>
              <a:pPr/>
              <a:t>18</a:t>
            </a:fld>
            <a:endParaRPr lang="es-MX"/>
          </a:p>
        </p:txBody>
      </p:sp>
      <p:sp>
        <p:nvSpPr>
          <p:cNvPr id="122" name="Título 121">
            <a:extLst>
              <a:ext uri="{FF2B5EF4-FFF2-40B4-BE49-F238E27FC236}">
                <a16:creationId xmlns:a16="http://schemas.microsoft.com/office/drawing/2014/main" id="{2EA32493-4A84-E9DF-538C-5D795FF805BF}"/>
              </a:ext>
            </a:extLst>
          </p:cNvPr>
          <p:cNvSpPr>
            <a:spLocks noGrp="1"/>
          </p:cNvSpPr>
          <p:nvPr>
            <p:ph type="title"/>
          </p:nvPr>
        </p:nvSpPr>
        <p:spPr/>
        <p:txBody>
          <a:bodyPr/>
          <a:lstStyle/>
          <a:p>
            <a:endParaRPr lang="es-MX" dirty="0"/>
          </a:p>
        </p:txBody>
      </p:sp>
      <p:sp>
        <p:nvSpPr>
          <p:cNvPr id="128" name="Marcador de texto 127">
            <a:extLst>
              <a:ext uri="{FF2B5EF4-FFF2-40B4-BE49-F238E27FC236}">
                <a16:creationId xmlns:a16="http://schemas.microsoft.com/office/drawing/2014/main" id="{F1DC3638-65F6-46EF-A56B-2BC64CA90227}"/>
              </a:ext>
            </a:extLst>
          </p:cNvPr>
          <p:cNvSpPr>
            <a:spLocks noGrp="1"/>
          </p:cNvSpPr>
          <p:nvPr>
            <p:ph type="body" sz="quarter" idx="50"/>
          </p:nvPr>
        </p:nvSpPr>
        <p:spPr/>
        <p:txBody>
          <a:bodyPr/>
          <a:lstStyle/>
          <a:p>
            <a:endParaRPr lang="es-MX" dirty="0"/>
          </a:p>
        </p:txBody>
      </p:sp>
      <p:sp>
        <p:nvSpPr>
          <p:cNvPr id="6" name="Marcador de texto 5">
            <a:extLst>
              <a:ext uri="{FF2B5EF4-FFF2-40B4-BE49-F238E27FC236}">
                <a16:creationId xmlns:a16="http://schemas.microsoft.com/office/drawing/2014/main" id="{38CB39EF-5A17-964B-9C89-9D110A3AD981}"/>
              </a:ext>
            </a:extLst>
          </p:cNvPr>
          <p:cNvSpPr>
            <a:spLocks noGrp="1"/>
          </p:cNvSpPr>
          <p:nvPr>
            <p:ph type="body" sz="quarter" idx="51"/>
          </p:nvPr>
        </p:nvSpPr>
        <p:spPr/>
        <p:txBody>
          <a:bodyPr/>
          <a:lstStyle/>
          <a:p>
            <a:r>
              <a:rPr lang="es-MX" dirty="0"/>
              <a:t>Nunc lacinia orci in tincidunt tincidunt. Pellentesque quis bibendum risus.</a:t>
            </a:r>
          </a:p>
          <a:p>
            <a:r>
              <a:rPr lang="es-MX" dirty="0"/>
              <a:t>Sed porttitor lectus vel bibendum pharetra. Morbi eu orci vitae urna volutpat pharetra. </a:t>
            </a:r>
          </a:p>
          <a:p>
            <a:r>
              <a:rPr lang="es-MX" dirty="0"/>
              <a:t>Praesent vel rhoncus risus. In sed hendrerit tellus, eget congue mi. </a:t>
            </a:r>
          </a:p>
          <a:p>
            <a:r>
              <a:rPr lang="es-MX" dirty="0"/>
              <a:t>Vivamus posuere felis ante. In placerat pharetra augue at lobortis.</a:t>
            </a:r>
          </a:p>
        </p:txBody>
      </p:sp>
      <p:sp>
        <p:nvSpPr>
          <p:cNvPr id="14" name="Marcador de texto 13">
            <a:extLst>
              <a:ext uri="{FF2B5EF4-FFF2-40B4-BE49-F238E27FC236}">
                <a16:creationId xmlns:a16="http://schemas.microsoft.com/office/drawing/2014/main" id="{8231FF99-2500-7644-BF2E-786236E6BF79}"/>
              </a:ext>
            </a:extLst>
          </p:cNvPr>
          <p:cNvSpPr>
            <a:spLocks noGrp="1"/>
          </p:cNvSpPr>
          <p:nvPr>
            <p:ph type="body" sz="quarter" idx="52"/>
          </p:nvPr>
        </p:nvSpPr>
        <p:spPr/>
        <p:txBody>
          <a:bodyPr/>
          <a:lstStyle/>
          <a:p>
            <a:r>
              <a:rPr lang="es-MX" dirty="0"/>
              <a:t>Nunc lacinia orci in tincidunt tincidunt. Pellentesque quis bibendum risus.</a:t>
            </a:r>
          </a:p>
          <a:p>
            <a:r>
              <a:rPr lang="es-MX" dirty="0"/>
              <a:t>Sed porttitor lectus vel bibendum pharetra. Morbi eu orci vitae urna volutpat pharetra. </a:t>
            </a:r>
          </a:p>
          <a:p>
            <a:r>
              <a:rPr lang="es-MX" dirty="0"/>
              <a:t>Praesent vel rhoncus risus. In sed hendrerit tellus, eget congue mi. </a:t>
            </a:r>
          </a:p>
          <a:p>
            <a:r>
              <a:rPr lang="es-MX" dirty="0"/>
              <a:t>Vivamus posuere felis ante. In placerat pharetra augue at lobortis.</a:t>
            </a:r>
          </a:p>
        </p:txBody>
      </p:sp>
      <p:sp>
        <p:nvSpPr>
          <p:cNvPr id="15" name="Marcador de texto 14">
            <a:extLst>
              <a:ext uri="{FF2B5EF4-FFF2-40B4-BE49-F238E27FC236}">
                <a16:creationId xmlns:a16="http://schemas.microsoft.com/office/drawing/2014/main" id="{79A57585-6330-4B4F-B1A8-E8ADC822B3AE}"/>
              </a:ext>
            </a:extLst>
          </p:cNvPr>
          <p:cNvSpPr>
            <a:spLocks noGrp="1"/>
          </p:cNvSpPr>
          <p:nvPr>
            <p:ph type="body" sz="quarter" idx="53"/>
          </p:nvPr>
        </p:nvSpPr>
        <p:spPr/>
        <p:txBody>
          <a:bodyPr/>
          <a:lstStyle/>
          <a:p>
            <a:r>
              <a:rPr lang="es-MX" dirty="0"/>
              <a:t>Nunc lacinia orci in tincidunt tincidunt. Pellentesque quis bibendum risus.</a:t>
            </a:r>
          </a:p>
          <a:p>
            <a:r>
              <a:rPr lang="es-MX" dirty="0"/>
              <a:t>Sed porttitor lectus vel bibendum pharetra. Morbi eu orci vitae urna volutpat pharetra. </a:t>
            </a:r>
          </a:p>
          <a:p>
            <a:r>
              <a:rPr lang="es-MX" dirty="0"/>
              <a:t>Praesent vel rhoncus risus. In sed hendrerit tellus, eget congue mi. </a:t>
            </a:r>
          </a:p>
          <a:p>
            <a:r>
              <a:rPr lang="es-MX" dirty="0"/>
              <a:t>Vivamus posuere felis ante. In placerat pharetra augue at lobortis.</a:t>
            </a:r>
          </a:p>
        </p:txBody>
      </p:sp>
      <p:sp>
        <p:nvSpPr>
          <p:cNvPr id="17" name="Marcador de texto 16">
            <a:extLst>
              <a:ext uri="{FF2B5EF4-FFF2-40B4-BE49-F238E27FC236}">
                <a16:creationId xmlns:a16="http://schemas.microsoft.com/office/drawing/2014/main" id="{C05E0C82-5F3F-9B47-9E68-A021DE175FF0}"/>
              </a:ext>
            </a:extLst>
          </p:cNvPr>
          <p:cNvSpPr>
            <a:spLocks noGrp="1"/>
          </p:cNvSpPr>
          <p:nvPr>
            <p:ph type="body" sz="quarter" idx="54"/>
          </p:nvPr>
        </p:nvSpPr>
        <p:spPr/>
        <p:txBody>
          <a:bodyPr/>
          <a:lstStyle/>
          <a:p>
            <a:r>
              <a:rPr lang="es-MX" dirty="0"/>
              <a:t>Nunc lacinia orci in tincidunt tincidunt. Pellentesque quis bibendum risus.</a:t>
            </a:r>
          </a:p>
          <a:p>
            <a:r>
              <a:rPr lang="es-MX" dirty="0"/>
              <a:t>Sed porttitor lectus vel bibendum pharetra. Morbi eu orci vitae urna volutpat pharetra. </a:t>
            </a:r>
          </a:p>
          <a:p>
            <a:r>
              <a:rPr lang="es-MX" dirty="0"/>
              <a:t>Praesent vel rhoncus risus. In sed hendrerit tellus, eget congue mi. </a:t>
            </a:r>
          </a:p>
          <a:p>
            <a:r>
              <a:rPr lang="es-MX" dirty="0"/>
              <a:t>Vivamus posuere felis ante. In placerat pharetra augue at lobortis.</a:t>
            </a:r>
          </a:p>
        </p:txBody>
      </p:sp>
      <p:sp>
        <p:nvSpPr>
          <p:cNvPr id="18" name="Rectángulo 17">
            <a:extLst>
              <a:ext uri="{FF2B5EF4-FFF2-40B4-BE49-F238E27FC236}">
                <a16:creationId xmlns:a16="http://schemas.microsoft.com/office/drawing/2014/main" id="{C4F65F5B-A086-9B6A-1408-9B8618B5FAFC}"/>
              </a:ext>
            </a:extLst>
          </p:cNvPr>
          <p:cNvSpPr/>
          <p:nvPr/>
        </p:nvSpPr>
        <p:spPr>
          <a:xfrm>
            <a:off x="0" y="3095428"/>
            <a:ext cx="299381" cy="720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3619500330"/>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texto 5">
            <a:extLst>
              <a:ext uri="{FF2B5EF4-FFF2-40B4-BE49-F238E27FC236}">
                <a16:creationId xmlns:a16="http://schemas.microsoft.com/office/drawing/2014/main" id="{4CCED596-A4BF-2A44-9F8B-96F67E249399}"/>
              </a:ext>
            </a:extLst>
          </p:cNvPr>
          <p:cNvSpPr>
            <a:spLocks noGrp="1"/>
          </p:cNvSpPr>
          <p:nvPr>
            <p:ph type="body" sz="half" idx="1"/>
          </p:nvPr>
        </p:nvSpPr>
        <p:spPr/>
        <p:txBody>
          <a:bodyPr/>
          <a:lstStyle/>
          <a:p>
            <a:r>
              <a:rPr lang="es-MX" dirty="0"/>
              <a:t>Vivamus quis sapien id eros facilisis pellentesque non eu ipsum. Cras ac sem ipsum. Proin nec massa sagittis, pharetra tellus id, semper lectus. Suspendisse lobortis risus eget libero ultricies, sit amet dignissim leo imperdiet. Suspendisse vehicula, dolor non volutpat lobortis, augue arcu commodo eros, sed pellentesque risus sapien eu odio. </a:t>
            </a:r>
          </a:p>
          <a:p>
            <a:r>
              <a:rPr lang="es-MX" dirty="0"/>
              <a:t>Etiam scelerisque felis eget mauris dictum, eget ornare mauris varius. Praesent eleifend vehicula justo vestibulum faucibus. Nam quis pharetra neque. Donec sed tellus vitae ante dictum gravida id eu ante. Suspendisse potenti. </a:t>
            </a:r>
          </a:p>
          <a:p>
            <a:r>
              <a:rPr lang="es-MX" dirty="0"/>
              <a:t>Nulla facilisi. Nam in diam ut erat semper viverra. Aliquam vel egestas arcu, nec iaculis mi. Pellentesque ut facilisis nisi.</a:t>
            </a:r>
          </a:p>
        </p:txBody>
      </p:sp>
      <p:graphicFrame>
        <p:nvGraphicFramePr>
          <p:cNvPr id="8" name="Marcador de gráfico 7">
            <a:extLst>
              <a:ext uri="{FF2B5EF4-FFF2-40B4-BE49-F238E27FC236}">
                <a16:creationId xmlns:a16="http://schemas.microsoft.com/office/drawing/2014/main" id="{A45B377E-CDAE-D444-AABF-2A4C67AF55F7}"/>
              </a:ext>
            </a:extLst>
          </p:cNvPr>
          <p:cNvGraphicFramePr>
            <a:graphicFrameLocks noGrp="1"/>
          </p:cNvGraphicFramePr>
          <p:nvPr>
            <p:ph type="tbl" sz="quarter" idx="17"/>
            <p:extLst>
              <p:ext uri="{D42A27DB-BD31-4B8C-83A1-F6EECF244321}">
                <p14:modId xmlns:p14="http://schemas.microsoft.com/office/powerpoint/2010/main" val="3321548853"/>
              </p:ext>
            </p:extLst>
          </p:nvPr>
        </p:nvGraphicFramePr>
        <p:xfrm>
          <a:off x="12936538" y="3149600"/>
          <a:ext cx="9732962" cy="268605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Marcador de gráfico 8">
            <a:extLst>
              <a:ext uri="{FF2B5EF4-FFF2-40B4-BE49-F238E27FC236}">
                <a16:creationId xmlns:a16="http://schemas.microsoft.com/office/drawing/2014/main" id="{E3F567E1-E91C-EE49-8705-DD8BCF2C1416}"/>
              </a:ext>
            </a:extLst>
          </p:cNvPr>
          <p:cNvGraphicFramePr>
            <a:graphicFrameLocks noGrp="1"/>
          </p:cNvGraphicFramePr>
          <p:nvPr>
            <p:ph type="tbl" sz="quarter" idx="18"/>
            <p:extLst>
              <p:ext uri="{D42A27DB-BD31-4B8C-83A1-F6EECF244321}">
                <p14:modId xmlns:p14="http://schemas.microsoft.com/office/powerpoint/2010/main" val="2948182845"/>
              </p:ext>
            </p:extLst>
          </p:nvPr>
        </p:nvGraphicFramePr>
        <p:xfrm>
          <a:off x="12936538" y="6086475"/>
          <a:ext cx="9732962" cy="26844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Marcador de gráfico 9">
            <a:extLst>
              <a:ext uri="{FF2B5EF4-FFF2-40B4-BE49-F238E27FC236}">
                <a16:creationId xmlns:a16="http://schemas.microsoft.com/office/drawing/2014/main" id="{1435526A-75E7-4C4E-BA99-D82659304449}"/>
              </a:ext>
            </a:extLst>
          </p:cNvPr>
          <p:cNvGraphicFramePr>
            <a:graphicFrameLocks noGrp="1"/>
          </p:cNvGraphicFramePr>
          <p:nvPr>
            <p:ph type="tbl" sz="quarter" idx="19"/>
            <p:extLst>
              <p:ext uri="{D42A27DB-BD31-4B8C-83A1-F6EECF244321}">
                <p14:modId xmlns:p14="http://schemas.microsoft.com/office/powerpoint/2010/main" val="2586267874"/>
              </p:ext>
            </p:extLst>
          </p:nvPr>
        </p:nvGraphicFramePr>
        <p:xfrm>
          <a:off x="12936538" y="9021763"/>
          <a:ext cx="9732962" cy="2686050"/>
        </p:xfrm>
        <a:graphic>
          <a:graphicData uri="http://schemas.openxmlformats.org/drawingml/2006/chart">
            <c:chart xmlns:c="http://schemas.openxmlformats.org/drawingml/2006/chart" xmlns:r="http://schemas.openxmlformats.org/officeDocument/2006/relationships" r:id="rId4"/>
          </a:graphicData>
        </a:graphic>
      </p:graphicFrame>
      <p:sp>
        <p:nvSpPr>
          <p:cNvPr id="11" name="Marcador de número de diapositiva 10">
            <a:extLst>
              <a:ext uri="{FF2B5EF4-FFF2-40B4-BE49-F238E27FC236}">
                <a16:creationId xmlns:a16="http://schemas.microsoft.com/office/drawing/2014/main" id="{F437D019-EFEF-5A43-9E94-4A588A6F35D5}"/>
              </a:ext>
            </a:extLst>
          </p:cNvPr>
          <p:cNvSpPr>
            <a:spLocks noGrp="1"/>
          </p:cNvSpPr>
          <p:nvPr>
            <p:ph type="sldNum" sz="quarter" idx="2"/>
          </p:nvPr>
        </p:nvSpPr>
        <p:spPr/>
        <p:txBody>
          <a:bodyPr/>
          <a:lstStyle/>
          <a:p>
            <a:fld id="{86CB4B4D-7CA3-9044-876B-883B54F8677D}" type="slidenum">
              <a:rPr lang="es-MX" smtClean="0"/>
              <a:pPr/>
              <a:t>19</a:t>
            </a:fld>
            <a:endParaRPr lang="es-MX"/>
          </a:p>
        </p:txBody>
      </p:sp>
      <p:sp>
        <p:nvSpPr>
          <p:cNvPr id="52" name="Título 51">
            <a:extLst>
              <a:ext uri="{FF2B5EF4-FFF2-40B4-BE49-F238E27FC236}">
                <a16:creationId xmlns:a16="http://schemas.microsoft.com/office/drawing/2014/main" id="{9AB6B86F-7C30-C5E5-A345-40AF44D93966}"/>
              </a:ext>
            </a:extLst>
          </p:cNvPr>
          <p:cNvSpPr>
            <a:spLocks noGrp="1"/>
          </p:cNvSpPr>
          <p:nvPr>
            <p:ph type="title"/>
          </p:nvPr>
        </p:nvSpPr>
        <p:spPr/>
        <p:txBody>
          <a:bodyPr/>
          <a:lstStyle/>
          <a:p>
            <a:endParaRPr lang="es-MX"/>
          </a:p>
        </p:txBody>
      </p:sp>
      <p:sp>
        <p:nvSpPr>
          <p:cNvPr id="53" name="Marcador de texto 52">
            <a:extLst>
              <a:ext uri="{FF2B5EF4-FFF2-40B4-BE49-F238E27FC236}">
                <a16:creationId xmlns:a16="http://schemas.microsoft.com/office/drawing/2014/main" id="{37BFC9A4-C0D1-B3FA-B0E7-906B593D7E3D}"/>
              </a:ext>
            </a:extLst>
          </p:cNvPr>
          <p:cNvSpPr>
            <a:spLocks noGrp="1"/>
          </p:cNvSpPr>
          <p:nvPr>
            <p:ph type="body" sz="quarter" idx="50"/>
          </p:nvPr>
        </p:nvSpPr>
        <p:spPr/>
        <p:txBody>
          <a:bodyPr/>
          <a:lstStyle/>
          <a:p>
            <a:endParaRPr lang="es-MX"/>
          </a:p>
        </p:txBody>
      </p:sp>
      <p:sp>
        <p:nvSpPr>
          <p:cNvPr id="12" name="Rectángulo 11">
            <a:extLst>
              <a:ext uri="{FF2B5EF4-FFF2-40B4-BE49-F238E27FC236}">
                <a16:creationId xmlns:a16="http://schemas.microsoft.com/office/drawing/2014/main" id="{C958CFEE-7A02-3E80-AC10-A02EEE71E28F}"/>
              </a:ext>
            </a:extLst>
          </p:cNvPr>
          <p:cNvSpPr/>
          <p:nvPr/>
        </p:nvSpPr>
        <p:spPr>
          <a:xfrm>
            <a:off x="-1" y="3149600"/>
            <a:ext cx="302400" cy="4968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3975696768"/>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Marcador de texto 63">
            <a:extLst>
              <a:ext uri="{FF2B5EF4-FFF2-40B4-BE49-F238E27FC236}">
                <a16:creationId xmlns:a16="http://schemas.microsoft.com/office/drawing/2014/main" id="{DDEBB5F3-B2B9-93E5-77ED-FD8FED0341E4}"/>
              </a:ext>
            </a:extLst>
          </p:cNvPr>
          <p:cNvSpPr>
            <a:spLocks noGrp="1"/>
          </p:cNvSpPr>
          <p:nvPr>
            <p:ph type="body" sz="quarter" idx="15"/>
          </p:nvPr>
        </p:nvSpPr>
        <p:spPr/>
        <p:txBody>
          <a:bodyPr/>
          <a:lstStyle/>
          <a:p>
            <a:endParaRPr lang="es-MX"/>
          </a:p>
        </p:txBody>
      </p:sp>
      <p:graphicFrame>
        <p:nvGraphicFramePr>
          <p:cNvPr id="12" name="Marcador de gráfico 11">
            <a:extLst>
              <a:ext uri="{FF2B5EF4-FFF2-40B4-BE49-F238E27FC236}">
                <a16:creationId xmlns:a16="http://schemas.microsoft.com/office/drawing/2014/main" id="{7C7EB295-B574-704F-8056-73D39761B3B7}"/>
              </a:ext>
            </a:extLst>
          </p:cNvPr>
          <p:cNvGraphicFramePr>
            <a:graphicFrameLocks noGrp="1"/>
          </p:cNvGraphicFramePr>
          <p:nvPr>
            <p:ph type="chart" sz="quarter" idx="19"/>
            <p:extLst>
              <p:ext uri="{D42A27DB-BD31-4B8C-83A1-F6EECF244321}">
                <p14:modId xmlns:p14="http://schemas.microsoft.com/office/powerpoint/2010/main" val="3013704630"/>
              </p:ext>
            </p:extLst>
          </p:nvPr>
        </p:nvGraphicFramePr>
        <p:xfrm>
          <a:off x="12990513" y="8337550"/>
          <a:ext cx="9678987" cy="3370263"/>
        </p:xfrm>
        <a:graphic>
          <a:graphicData uri="http://schemas.openxmlformats.org/drawingml/2006/chart">
            <c:chart xmlns:c="http://schemas.openxmlformats.org/drawingml/2006/chart" xmlns:r="http://schemas.openxmlformats.org/officeDocument/2006/relationships" r:id="rId2"/>
          </a:graphicData>
        </a:graphic>
      </p:graphicFrame>
      <p:sp>
        <p:nvSpPr>
          <p:cNvPr id="65" name="Marcador de texto 64">
            <a:extLst>
              <a:ext uri="{FF2B5EF4-FFF2-40B4-BE49-F238E27FC236}">
                <a16:creationId xmlns:a16="http://schemas.microsoft.com/office/drawing/2014/main" id="{F4A7B38C-2A50-C22D-379B-68684C8BBEBF}"/>
              </a:ext>
            </a:extLst>
          </p:cNvPr>
          <p:cNvSpPr>
            <a:spLocks noGrp="1"/>
          </p:cNvSpPr>
          <p:nvPr>
            <p:ph type="body" sz="quarter" idx="21"/>
          </p:nvPr>
        </p:nvSpPr>
        <p:spPr/>
        <p:txBody>
          <a:bodyPr/>
          <a:lstStyle/>
          <a:p>
            <a:endParaRPr lang="es-MX"/>
          </a:p>
        </p:txBody>
      </p:sp>
      <p:graphicFrame>
        <p:nvGraphicFramePr>
          <p:cNvPr id="13" name="Marcador de gráfico 12">
            <a:extLst>
              <a:ext uri="{FF2B5EF4-FFF2-40B4-BE49-F238E27FC236}">
                <a16:creationId xmlns:a16="http://schemas.microsoft.com/office/drawing/2014/main" id="{F1847339-5EC9-8D47-BDDA-C2CE46483821}"/>
              </a:ext>
            </a:extLst>
          </p:cNvPr>
          <p:cNvGraphicFramePr>
            <a:graphicFrameLocks noGrp="1"/>
          </p:cNvGraphicFramePr>
          <p:nvPr>
            <p:ph type="chart" sz="quarter" idx="22"/>
            <p:extLst>
              <p:ext uri="{D42A27DB-BD31-4B8C-83A1-F6EECF244321}">
                <p14:modId xmlns:p14="http://schemas.microsoft.com/office/powerpoint/2010/main" val="1853775542"/>
              </p:ext>
            </p:extLst>
          </p:nvPr>
        </p:nvGraphicFramePr>
        <p:xfrm>
          <a:off x="12990513" y="3944938"/>
          <a:ext cx="9678987" cy="3370262"/>
        </p:xfrm>
        <a:graphic>
          <a:graphicData uri="http://schemas.openxmlformats.org/drawingml/2006/chart">
            <c:chart xmlns:c="http://schemas.openxmlformats.org/drawingml/2006/chart" xmlns:r="http://schemas.openxmlformats.org/officeDocument/2006/relationships" r:id="rId3"/>
          </a:graphicData>
        </a:graphic>
      </p:graphicFrame>
      <p:sp>
        <p:nvSpPr>
          <p:cNvPr id="3" name="Marcador de texto 2">
            <a:extLst>
              <a:ext uri="{FF2B5EF4-FFF2-40B4-BE49-F238E27FC236}">
                <a16:creationId xmlns:a16="http://schemas.microsoft.com/office/drawing/2014/main" id="{15399F76-6BE5-084D-A537-14B8A2BDDD20}"/>
              </a:ext>
            </a:extLst>
          </p:cNvPr>
          <p:cNvSpPr>
            <a:spLocks noGrp="1"/>
          </p:cNvSpPr>
          <p:nvPr>
            <p:ph type="body" sz="half" idx="1"/>
          </p:nvPr>
        </p:nvSpPr>
        <p:spPr/>
        <p:txBody>
          <a:bodyPr/>
          <a:lstStyle/>
          <a:p>
            <a:r>
              <a:rPr lang="es-MX" dirty="0"/>
              <a:t>Ut ac hendrerit nunc. Class aptent taciti sociosqu ad litora torquent per conubia nostra, per inceptos himenaeos. Proin lectus mi, pulvinar at nisl in, finibus viverra augue. Nullam egestas euismod massa a porttitor. </a:t>
            </a:r>
          </a:p>
          <a:p>
            <a:r>
              <a:rPr lang="es-MX" dirty="0"/>
              <a:t>Donec lorem lacus, euismod non arcu nec, porta lobortis est. Morbi posuere tortor vel interdum pellentesque. Quisque rhoncus ultricies purus.</a:t>
            </a:r>
          </a:p>
          <a:p>
            <a:r>
              <a:rPr lang="es-MX" dirty="0"/>
              <a:t>Aliquam at metus diam. Curabitur egestas, augue vitae vestibulum ullamcorper, arcu quam eleifend arcu, sit amet vehicula dolor nibh sit amet justo.</a:t>
            </a:r>
          </a:p>
        </p:txBody>
      </p:sp>
      <p:sp>
        <p:nvSpPr>
          <p:cNvPr id="16" name="Marcador de número de diapositiva 15">
            <a:extLst>
              <a:ext uri="{FF2B5EF4-FFF2-40B4-BE49-F238E27FC236}">
                <a16:creationId xmlns:a16="http://schemas.microsoft.com/office/drawing/2014/main" id="{BB2CDD22-7ECC-C044-822C-F7CE4E3A9801}"/>
              </a:ext>
            </a:extLst>
          </p:cNvPr>
          <p:cNvSpPr>
            <a:spLocks noGrp="1"/>
          </p:cNvSpPr>
          <p:nvPr>
            <p:ph type="sldNum" sz="quarter" idx="2"/>
          </p:nvPr>
        </p:nvSpPr>
        <p:spPr/>
        <p:txBody>
          <a:bodyPr/>
          <a:lstStyle/>
          <a:p>
            <a:fld id="{86CB4B4D-7CA3-9044-876B-883B54F8677D}" type="slidenum">
              <a:rPr lang="es-MX" smtClean="0"/>
              <a:pPr/>
              <a:t>20</a:t>
            </a:fld>
            <a:endParaRPr lang="es-MX"/>
          </a:p>
        </p:txBody>
      </p:sp>
      <p:sp>
        <p:nvSpPr>
          <p:cNvPr id="63" name="Título 62">
            <a:extLst>
              <a:ext uri="{FF2B5EF4-FFF2-40B4-BE49-F238E27FC236}">
                <a16:creationId xmlns:a16="http://schemas.microsoft.com/office/drawing/2014/main" id="{CC8F9649-F050-92BC-E9C0-FF1AE0900EAE}"/>
              </a:ext>
            </a:extLst>
          </p:cNvPr>
          <p:cNvSpPr>
            <a:spLocks noGrp="1"/>
          </p:cNvSpPr>
          <p:nvPr>
            <p:ph type="title"/>
          </p:nvPr>
        </p:nvSpPr>
        <p:spPr/>
        <p:txBody>
          <a:bodyPr/>
          <a:lstStyle/>
          <a:p>
            <a:endParaRPr lang="es-MX"/>
          </a:p>
        </p:txBody>
      </p:sp>
      <p:sp>
        <p:nvSpPr>
          <p:cNvPr id="66" name="Marcador de texto 65">
            <a:extLst>
              <a:ext uri="{FF2B5EF4-FFF2-40B4-BE49-F238E27FC236}">
                <a16:creationId xmlns:a16="http://schemas.microsoft.com/office/drawing/2014/main" id="{95E55CBD-BB7C-73AD-9660-BBB4122A37F9}"/>
              </a:ext>
            </a:extLst>
          </p:cNvPr>
          <p:cNvSpPr>
            <a:spLocks noGrp="1"/>
          </p:cNvSpPr>
          <p:nvPr>
            <p:ph type="body" sz="quarter" idx="50"/>
          </p:nvPr>
        </p:nvSpPr>
        <p:spPr/>
        <p:txBody>
          <a:bodyPr/>
          <a:lstStyle/>
          <a:p>
            <a:endParaRPr lang="es-MX"/>
          </a:p>
        </p:txBody>
      </p:sp>
      <p:sp>
        <p:nvSpPr>
          <p:cNvPr id="50" name="Rectángulo 49">
            <a:extLst>
              <a:ext uri="{FF2B5EF4-FFF2-40B4-BE49-F238E27FC236}">
                <a16:creationId xmlns:a16="http://schemas.microsoft.com/office/drawing/2014/main" id="{FA456B2B-9079-C10C-60F2-6A2D0181B2AB}"/>
              </a:ext>
            </a:extLst>
          </p:cNvPr>
          <p:cNvSpPr/>
          <p:nvPr/>
        </p:nvSpPr>
        <p:spPr>
          <a:xfrm>
            <a:off x="0" y="3167302"/>
            <a:ext cx="302400" cy="5184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1365143146"/>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0F05608A-0FC7-6941-8425-7CA18BB62DA1}"/>
              </a:ext>
            </a:extLst>
          </p:cNvPr>
          <p:cNvSpPr>
            <a:spLocks noGrp="1"/>
          </p:cNvSpPr>
          <p:nvPr>
            <p:ph type="body" sz="half" idx="1"/>
          </p:nvPr>
        </p:nvSpPr>
        <p:spPr/>
        <p:txBody>
          <a:bodyPr/>
          <a:lstStyle/>
          <a:p>
            <a:r>
              <a:rPr lang="es-MX" dirty="0"/>
              <a:t>Cras pulvinar elit ac pharetra malesuada. Pellentesque in nibh nec quam vestibulum porttitor. Nullam diam ante, luctus ac interdum eu, ultricies non magna. Aenean nec massa id ex mollis tincidunt nec eget nisl. Suspendisse at suscipit elit. Praesent finibus ipsum vitae neque pharetra ultricies. Proin pretium maximus efficitur. Sed sed purus eget felis fringilla fringilla at a odio. Etiam in nulla vehicula, ultricies lacus sit amet, maximus est. Proin ullamcorper neque quis nisl pulvinar scelerisque. Sed in dolor posuere, tempor felis id, lacinia dui. Maecenas sit amet malesuada odio. Cras turpis nisl, aliquam id interdum dictum, posuere at urna.</a:t>
            </a:r>
          </a:p>
          <a:p>
            <a:r>
              <a:rPr lang="es-MX" dirty="0"/>
              <a:t>Vivamus quis sapien id eros facilisis pellentesque non eu ipsum. Cras ac sem ipsum. Proin nec massa sagittis, pharetra tellus id, semper lectus. Suspendisse lobortis risus eget libero ultricies, sit amet dignissim leo imperdiet. Suspendisse vehicula, dolor non volutpat lobortis, augue arcu commodo eros, sed pellentesque risus sapien eu odio. Etiam scelerisque felis eget mauris dictum, eget ornare mauris varius. Praesent eleifend vehicula justo vestibulum faucibus. Nam quis pharetra neque. Donec sed tellus vitae ante dictum gravida id eu ante. Suspendisse potenti. Nulla facilisi. Nam in diam ut erat semper viverra. Aliquam vel egestas arcu, nec iaculis mi. Pellentesque ut facilisis nisi.</a:t>
            </a:r>
          </a:p>
        </p:txBody>
      </p:sp>
      <p:graphicFrame>
        <p:nvGraphicFramePr>
          <p:cNvPr id="7" name="Marcador de gráfico 6">
            <a:extLst>
              <a:ext uri="{FF2B5EF4-FFF2-40B4-BE49-F238E27FC236}">
                <a16:creationId xmlns:a16="http://schemas.microsoft.com/office/drawing/2014/main" id="{6E29B864-CEAB-2742-8424-A986D11BDF7F}"/>
              </a:ext>
            </a:extLst>
          </p:cNvPr>
          <p:cNvGraphicFramePr>
            <a:graphicFrameLocks noGrp="1"/>
          </p:cNvGraphicFramePr>
          <p:nvPr>
            <p:ph type="chart" sz="quarter" idx="18"/>
            <p:extLst>
              <p:ext uri="{D42A27DB-BD31-4B8C-83A1-F6EECF244321}">
                <p14:modId xmlns:p14="http://schemas.microsoft.com/office/powerpoint/2010/main" val="2173138343"/>
              </p:ext>
            </p:extLst>
          </p:nvPr>
        </p:nvGraphicFramePr>
        <p:xfrm>
          <a:off x="12996863" y="3917950"/>
          <a:ext cx="9798050" cy="7789863"/>
        </p:xfrm>
        <a:graphic>
          <a:graphicData uri="http://schemas.openxmlformats.org/drawingml/2006/chart">
            <c:chart xmlns:c="http://schemas.openxmlformats.org/drawingml/2006/chart" xmlns:r="http://schemas.openxmlformats.org/officeDocument/2006/relationships" r:id="rId2"/>
          </a:graphicData>
        </a:graphic>
      </p:graphicFrame>
      <p:sp>
        <p:nvSpPr>
          <p:cNvPr id="38" name="Marcador de texto 37">
            <a:extLst>
              <a:ext uri="{FF2B5EF4-FFF2-40B4-BE49-F238E27FC236}">
                <a16:creationId xmlns:a16="http://schemas.microsoft.com/office/drawing/2014/main" id="{4E0B8426-0761-B04C-2DAE-7407DF3DB944}"/>
              </a:ext>
            </a:extLst>
          </p:cNvPr>
          <p:cNvSpPr>
            <a:spLocks noGrp="1"/>
          </p:cNvSpPr>
          <p:nvPr>
            <p:ph type="body" sz="quarter" idx="14"/>
          </p:nvPr>
        </p:nvSpPr>
        <p:spPr/>
        <p:txBody>
          <a:bodyPr/>
          <a:lstStyle/>
          <a:p>
            <a:endParaRPr lang="es-MX"/>
          </a:p>
        </p:txBody>
      </p:sp>
      <p:sp>
        <p:nvSpPr>
          <p:cNvPr id="8" name="Marcador de número de diapositiva 7">
            <a:extLst>
              <a:ext uri="{FF2B5EF4-FFF2-40B4-BE49-F238E27FC236}">
                <a16:creationId xmlns:a16="http://schemas.microsoft.com/office/drawing/2014/main" id="{79C9F852-1E8C-724B-8C32-ACBFF05538FA}"/>
              </a:ext>
            </a:extLst>
          </p:cNvPr>
          <p:cNvSpPr>
            <a:spLocks noGrp="1"/>
          </p:cNvSpPr>
          <p:nvPr>
            <p:ph type="sldNum" sz="quarter" idx="2"/>
          </p:nvPr>
        </p:nvSpPr>
        <p:spPr/>
        <p:txBody>
          <a:bodyPr/>
          <a:lstStyle/>
          <a:p>
            <a:fld id="{86CB4B4D-7CA3-9044-876B-883B54F8677D}" type="slidenum">
              <a:rPr lang="es-MX" smtClean="0"/>
              <a:pPr/>
              <a:t>21</a:t>
            </a:fld>
            <a:endParaRPr lang="es-MX"/>
          </a:p>
        </p:txBody>
      </p:sp>
      <p:sp>
        <p:nvSpPr>
          <p:cNvPr id="37" name="Título 36">
            <a:extLst>
              <a:ext uri="{FF2B5EF4-FFF2-40B4-BE49-F238E27FC236}">
                <a16:creationId xmlns:a16="http://schemas.microsoft.com/office/drawing/2014/main" id="{A9CA8E08-F9E2-7878-04C6-E700EDE21879}"/>
              </a:ext>
            </a:extLst>
          </p:cNvPr>
          <p:cNvSpPr>
            <a:spLocks noGrp="1"/>
          </p:cNvSpPr>
          <p:nvPr>
            <p:ph type="title"/>
          </p:nvPr>
        </p:nvSpPr>
        <p:spPr/>
        <p:txBody>
          <a:bodyPr/>
          <a:lstStyle/>
          <a:p>
            <a:endParaRPr lang="es-MX"/>
          </a:p>
        </p:txBody>
      </p:sp>
      <p:sp>
        <p:nvSpPr>
          <p:cNvPr id="39" name="Marcador de texto 38">
            <a:extLst>
              <a:ext uri="{FF2B5EF4-FFF2-40B4-BE49-F238E27FC236}">
                <a16:creationId xmlns:a16="http://schemas.microsoft.com/office/drawing/2014/main" id="{5F8611DD-B56D-91C4-0B6A-D4ADE8CBB899}"/>
              </a:ext>
            </a:extLst>
          </p:cNvPr>
          <p:cNvSpPr>
            <a:spLocks noGrp="1"/>
          </p:cNvSpPr>
          <p:nvPr>
            <p:ph type="body" sz="quarter" idx="50"/>
          </p:nvPr>
        </p:nvSpPr>
        <p:spPr/>
        <p:txBody>
          <a:bodyPr/>
          <a:lstStyle/>
          <a:p>
            <a:endParaRPr lang="es-MX"/>
          </a:p>
        </p:txBody>
      </p:sp>
      <p:sp>
        <p:nvSpPr>
          <p:cNvPr id="27" name="Rectángulo 26">
            <a:extLst>
              <a:ext uri="{FF2B5EF4-FFF2-40B4-BE49-F238E27FC236}">
                <a16:creationId xmlns:a16="http://schemas.microsoft.com/office/drawing/2014/main" id="{A871C066-51C1-AB90-0914-6612560267DA}"/>
              </a:ext>
            </a:extLst>
          </p:cNvPr>
          <p:cNvSpPr/>
          <p:nvPr/>
        </p:nvSpPr>
        <p:spPr>
          <a:xfrm>
            <a:off x="-1" y="3149600"/>
            <a:ext cx="302400" cy="7560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4012439599"/>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posición de imagen 5">
            <a:extLst>
              <a:ext uri="{FF2B5EF4-FFF2-40B4-BE49-F238E27FC236}">
                <a16:creationId xmlns:a16="http://schemas.microsoft.com/office/drawing/2014/main" id="{CC09C78E-7CA3-0B4F-844E-666B4D32123B}"/>
              </a:ext>
            </a:extLst>
          </p:cNvPr>
          <p:cNvPicPr>
            <a:picLocks noGrp="1" noChangeAspect="1"/>
          </p:cNvPicPr>
          <p:nvPr>
            <p:ph type="pic" idx="14"/>
          </p:nvPr>
        </p:nvPicPr>
        <p:blipFill>
          <a:blip r:embed="rId3">
            <a:extLst>
              <a:ext uri="{28A0092B-C50C-407E-A947-70E740481C1C}">
                <a14:useLocalDpi xmlns:a14="http://schemas.microsoft.com/office/drawing/2010/main" val="0"/>
              </a:ext>
            </a:extLst>
          </a:blip>
          <a:srcRect t="11353" b="11353"/>
          <a:stretch/>
        </p:blipFill>
        <p:spPr>
          <a:xfrm>
            <a:off x="2235923" y="2825553"/>
            <a:ext cx="20418534" cy="8877600"/>
          </a:xfrm>
        </p:spPr>
      </p:pic>
      <p:sp>
        <p:nvSpPr>
          <p:cNvPr id="7" name="Marcador de número de diapositiva 6">
            <a:extLst>
              <a:ext uri="{FF2B5EF4-FFF2-40B4-BE49-F238E27FC236}">
                <a16:creationId xmlns:a16="http://schemas.microsoft.com/office/drawing/2014/main" id="{E237C28C-7BA5-9347-B1C5-B94816EA7780}"/>
              </a:ext>
            </a:extLst>
          </p:cNvPr>
          <p:cNvSpPr>
            <a:spLocks noGrp="1"/>
          </p:cNvSpPr>
          <p:nvPr>
            <p:ph type="sldNum" sz="quarter" idx="2"/>
          </p:nvPr>
        </p:nvSpPr>
        <p:spPr/>
        <p:txBody>
          <a:bodyPr/>
          <a:lstStyle/>
          <a:p>
            <a:fld id="{86CB4B4D-7CA3-9044-876B-883B54F8677D}" type="slidenum">
              <a:rPr lang="es-MX" smtClean="0"/>
              <a:pPr/>
              <a:t>22</a:t>
            </a:fld>
            <a:endParaRPr lang="es-MX"/>
          </a:p>
        </p:txBody>
      </p:sp>
      <p:sp>
        <p:nvSpPr>
          <p:cNvPr id="20" name="Título 19">
            <a:extLst>
              <a:ext uri="{FF2B5EF4-FFF2-40B4-BE49-F238E27FC236}">
                <a16:creationId xmlns:a16="http://schemas.microsoft.com/office/drawing/2014/main" id="{825B0AFF-D458-0E20-BF42-118AA0405B0A}"/>
              </a:ext>
            </a:extLst>
          </p:cNvPr>
          <p:cNvSpPr>
            <a:spLocks noGrp="1"/>
          </p:cNvSpPr>
          <p:nvPr>
            <p:ph type="title"/>
          </p:nvPr>
        </p:nvSpPr>
        <p:spPr/>
        <p:txBody>
          <a:bodyPr/>
          <a:lstStyle/>
          <a:p>
            <a:endParaRPr lang="es-MX"/>
          </a:p>
        </p:txBody>
      </p:sp>
      <p:sp>
        <p:nvSpPr>
          <p:cNvPr id="21" name="Marcador de texto 20">
            <a:extLst>
              <a:ext uri="{FF2B5EF4-FFF2-40B4-BE49-F238E27FC236}">
                <a16:creationId xmlns:a16="http://schemas.microsoft.com/office/drawing/2014/main" id="{D151A227-43E6-A925-E3E9-91192DBC7516}"/>
              </a:ext>
            </a:extLst>
          </p:cNvPr>
          <p:cNvSpPr>
            <a:spLocks noGrp="1"/>
          </p:cNvSpPr>
          <p:nvPr>
            <p:ph type="body" sz="quarter" idx="50"/>
          </p:nvPr>
        </p:nvSpPr>
        <p:spPr/>
        <p:txBody>
          <a:bodyPr/>
          <a:lstStyle/>
          <a:p>
            <a:endParaRPr lang="es-MX"/>
          </a:p>
        </p:txBody>
      </p:sp>
      <p:sp>
        <p:nvSpPr>
          <p:cNvPr id="2" name="CuadroTexto 1">
            <a:extLst>
              <a:ext uri="{FF2B5EF4-FFF2-40B4-BE49-F238E27FC236}">
                <a16:creationId xmlns:a16="http://schemas.microsoft.com/office/drawing/2014/main" id="{8B59B2FE-F17F-6DEA-FC86-7F498DA1E4F7}"/>
              </a:ext>
            </a:extLst>
          </p:cNvPr>
          <p:cNvSpPr txBox="1"/>
          <p:nvPr/>
        </p:nvSpPr>
        <p:spPr>
          <a:xfrm>
            <a:off x="24180272" y="3578672"/>
            <a:ext cx="102657" cy="56425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000" b="1" i="0" u="none" strike="noStrike" cap="none" spc="0" normalizeH="0" baseline="0">
              <a:ln>
                <a:noFill/>
              </a:ln>
              <a:solidFill>
                <a:srgbClr val="000000"/>
              </a:solidFill>
              <a:effectLst/>
              <a:uFillTx/>
              <a:latin typeface="Helvetica Neue"/>
              <a:ea typeface="Helvetica Neue"/>
              <a:cs typeface="Helvetica Neue"/>
              <a:sym typeface="Helvetica Neue"/>
            </a:endParaRPr>
          </a:p>
        </p:txBody>
      </p:sp>
    </p:spTree>
    <p:extLst>
      <p:ext uri="{BB962C8B-B14F-4D97-AF65-F5344CB8AC3E}">
        <p14:creationId xmlns:p14="http://schemas.microsoft.com/office/powerpoint/2010/main" val="1873778112"/>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Marcador de gráfico 4">
            <a:extLst>
              <a:ext uri="{FF2B5EF4-FFF2-40B4-BE49-F238E27FC236}">
                <a16:creationId xmlns:a16="http://schemas.microsoft.com/office/drawing/2014/main" id="{0CF87A86-B966-A947-8CCE-FB1489B1CF2E}"/>
              </a:ext>
            </a:extLst>
          </p:cNvPr>
          <p:cNvGraphicFramePr>
            <a:graphicFrameLocks noGrp="1"/>
          </p:cNvGraphicFramePr>
          <p:nvPr>
            <p:ph type="chart" sz="quarter" idx="18"/>
            <p:extLst>
              <p:ext uri="{D42A27DB-BD31-4B8C-83A1-F6EECF244321}">
                <p14:modId xmlns:p14="http://schemas.microsoft.com/office/powerpoint/2010/main" val="2637829059"/>
              </p:ext>
            </p:extLst>
          </p:nvPr>
        </p:nvGraphicFramePr>
        <p:xfrm>
          <a:off x="2235200" y="2825750"/>
          <a:ext cx="20429538" cy="8882063"/>
        </p:xfrm>
        <a:graphic>
          <a:graphicData uri="http://schemas.openxmlformats.org/drawingml/2006/chart">
            <c:chart xmlns:c="http://schemas.openxmlformats.org/drawingml/2006/chart" xmlns:r="http://schemas.openxmlformats.org/officeDocument/2006/relationships" r:id="rId2"/>
          </a:graphicData>
        </a:graphic>
      </p:graphicFrame>
      <p:sp>
        <p:nvSpPr>
          <p:cNvPr id="6" name="Marcador de número de diapositiva 5">
            <a:extLst>
              <a:ext uri="{FF2B5EF4-FFF2-40B4-BE49-F238E27FC236}">
                <a16:creationId xmlns:a16="http://schemas.microsoft.com/office/drawing/2014/main" id="{BBBF38B6-6857-B443-A8AF-C1980D5B5EEB}"/>
              </a:ext>
            </a:extLst>
          </p:cNvPr>
          <p:cNvSpPr>
            <a:spLocks noGrp="1"/>
          </p:cNvSpPr>
          <p:nvPr>
            <p:ph type="sldNum" sz="quarter" idx="2"/>
          </p:nvPr>
        </p:nvSpPr>
        <p:spPr/>
        <p:txBody>
          <a:bodyPr/>
          <a:lstStyle/>
          <a:p>
            <a:fld id="{86CB4B4D-7CA3-9044-876B-883B54F8677D}" type="slidenum">
              <a:rPr lang="es-MX" smtClean="0"/>
              <a:pPr/>
              <a:t>23</a:t>
            </a:fld>
            <a:endParaRPr lang="es-MX"/>
          </a:p>
        </p:txBody>
      </p:sp>
      <p:sp>
        <p:nvSpPr>
          <p:cNvPr id="20" name="Título 19">
            <a:extLst>
              <a:ext uri="{FF2B5EF4-FFF2-40B4-BE49-F238E27FC236}">
                <a16:creationId xmlns:a16="http://schemas.microsoft.com/office/drawing/2014/main" id="{BCE9E2CD-F009-2916-0975-CB20065FFC70}"/>
              </a:ext>
            </a:extLst>
          </p:cNvPr>
          <p:cNvSpPr>
            <a:spLocks noGrp="1"/>
          </p:cNvSpPr>
          <p:nvPr>
            <p:ph type="title"/>
          </p:nvPr>
        </p:nvSpPr>
        <p:spPr/>
        <p:txBody>
          <a:bodyPr/>
          <a:lstStyle/>
          <a:p>
            <a:endParaRPr lang="es-MX"/>
          </a:p>
        </p:txBody>
      </p:sp>
      <p:sp>
        <p:nvSpPr>
          <p:cNvPr id="21" name="Marcador de texto 20">
            <a:extLst>
              <a:ext uri="{FF2B5EF4-FFF2-40B4-BE49-F238E27FC236}">
                <a16:creationId xmlns:a16="http://schemas.microsoft.com/office/drawing/2014/main" id="{456E8690-2E2F-ED39-8B6D-EB8E1E5EF882}"/>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3905924339"/>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377BC46B-E3B3-9840-AD40-B03576BD3FA2}"/>
              </a:ext>
            </a:extLst>
          </p:cNvPr>
          <p:cNvSpPr>
            <a:spLocks noGrp="1"/>
          </p:cNvSpPr>
          <p:nvPr>
            <p:ph type="body" sz="quarter"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 Pellentesque iaculis gravida auctor. Integer id odio gravida dolor consequat maximus. Mauris vel lectus erat. Mauris id tempus lacus.</a:t>
            </a:r>
          </a:p>
        </p:txBody>
      </p:sp>
      <p:sp>
        <p:nvSpPr>
          <p:cNvPr id="5" name="Marcador de texto 4">
            <a:extLst>
              <a:ext uri="{FF2B5EF4-FFF2-40B4-BE49-F238E27FC236}">
                <a16:creationId xmlns:a16="http://schemas.microsoft.com/office/drawing/2014/main" id="{204AFB69-870F-3042-8B2A-7942029307C2}"/>
              </a:ext>
            </a:extLst>
          </p:cNvPr>
          <p:cNvSpPr>
            <a:spLocks noGrp="1"/>
          </p:cNvSpPr>
          <p:nvPr>
            <p:ph type="body" sz="quarter" idx="14"/>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 Pellentesque iaculis gravida auctor. Integer id odio gravida dolor consequat maximus. Mauris vel lectus erat. Mauris id tempus lacus.</a:t>
            </a:r>
          </a:p>
        </p:txBody>
      </p:sp>
      <p:graphicFrame>
        <p:nvGraphicFramePr>
          <p:cNvPr id="8" name="Tabla 8">
            <a:extLst>
              <a:ext uri="{FF2B5EF4-FFF2-40B4-BE49-F238E27FC236}">
                <a16:creationId xmlns:a16="http://schemas.microsoft.com/office/drawing/2014/main" id="{1E9FC497-0978-3840-BAE3-C1DC777C2986}"/>
              </a:ext>
            </a:extLst>
          </p:cNvPr>
          <p:cNvGraphicFramePr>
            <a:graphicFrameLocks noGrp="1"/>
          </p:cNvGraphicFramePr>
          <p:nvPr>
            <p:ph type="tbl" sz="quarter" idx="16"/>
            <p:extLst>
              <p:ext uri="{D42A27DB-BD31-4B8C-83A1-F6EECF244321}">
                <p14:modId xmlns:p14="http://schemas.microsoft.com/office/powerpoint/2010/main" val="3938715015"/>
              </p:ext>
            </p:extLst>
          </p:nvPr>
        </p:nvGraphicFramePr>
        <p:xfrm>
          <a:off x="2239963" y="5662613"/>
          <a:ext cx="20429535" cy="4572000"/>
        </p:xfrm>
        <a:graphic>
          <a:graphicData uri="http://schemas.openxmlformats.org/drawingml/2006/table">
            <a:tbl>
              <a:tblPr firstRow="1" bandRow="1">
                <a:tableStyleId>{912C8C85-51F0-491E-9774-3900AFEF0FD7}</a:tableStyleId>
              </a:tblPr>
              <a:tblGrid>
                <a:gridCol w="4085907">
                  <a:extLst>
                    <a:ext uri="{9D8B030D-6E8A-4147-A177-3AD203B41FA5}">
                      <a16:colId xmlns:a16="http://schemas.microsoft.com/office/drawing/2014/main" val="520391876"/>
                    </a:ext>
                  </a:extLst>
                </a:gridCol>
                <a:gridCol w="4085907">
                  <a:extLst>
                    <a:ext uri="{9D8B030D-6E8A-4147-A177-3AD203B41FA5}">
                      <a16:colId xmlns:a16="http://schemas.microsoft.com/office/drawing/2014/main" val="3611027195"/>
                    </a:ext>
                  </a:extLst>
                </a:gridCol>
                <a:gridCol w="4085907">
                  <a:extLst>
                    <a:ext uri="{9D8B030D-6E8A-4147-A177-3AD203B41FA5}">
                      <a16:colId xmlns:a16="http://schemas.microsoft.com/office/drawing/2014/main" val="3713464555"/>
                    </a:ext>
                  </a:extLst>
                </a:gridCol>
                <a:gridCol w="4085907">
                  <a:extLst>
                    <a:ext uri="{9D8B030D-6E8A-4147-A177-3AD203B41FA5}">
                      <a16:colId xmlns:a16="http://schemas.microsoft.com/office/drawing/2014/main" val="1107266691"/>
                    </a:ext>
                  </a:extLst>
                </a:gridCol>
                <a:gridCol w="4085907">
                  <a:extLst>
                    <a:ext uri="{9D8B030D-6E8A-4147-A177-3AD203B41FA5}">
                      <a16:colId xmlns:a16="http://schemas.microsoft.com/office/drawing/2014/main" val="804774617"/>
                    </a:ext>
                  </a:extLst>
                </a:gridCol>
              </a:tblGrid>
              <a:tr h="370840">
                <a:tc>
                  <a:txBody>
                    <a:bodyPr/>
                    <a:lstStyle/>
                    <a:p>
                      <a:endParaRPr lang="es-MX" dirty="0"/>
                    </a:p>
                  </a:txBody>
                  <a:tcPr/>
                </a:tc>
                <a:tc>
                  <a:txBody>
                    <a:bodyPr/>
                    <a:lstStyle/>
                    <a:p>
                      <a:endParaRPr lang="es-MX"/>
                    </a:p>
                  </a:txBody>
                  <a:tcPr/>
                </a:tc>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3587893669"/>
                  </a:ext>
                </a:extLst>
              </a:tr>
              <a:tr h="370840">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580295960"/>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616678802"/>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194331048"/>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54096380"/>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14434456"/>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412342884"/>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532053237"/>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884266867"/>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575541448"/>
                  </a:ext>
                </a:extLst>
              </a:tr>
            </a:tbl>
          </a:graphicData>
        </a:graphic>
      </p:graphicFrame>
      <p:sp>
        <p:nvSpPr>
          <p:cNvPr id="9" name="Marcador de número de diapositiva 8">
            <a:extLst>
              <a:ext uri="{FF2B5EF4-FFF2-40B4-BE49-F238E27FC236}">
                <a16:creationId xmlns:a16="http://schemas.microsoft.com/office/drawing/2014/main" id="{CD8771FD-B0BB-C94A-BAD2-CF925A0F3394}"/>
              </a:ext>
            </a:extLst>
          </p:cNvPr>
          <p:cNvSpPr>
            <a:spLocks noGrp="1"/>
          </p:cNvSpPr>
          <p:nvPr>
            <p:ph type="sldNum" sz="quarter" idx="2"/>
          </p:nvPr>
        </p:nvSpPr>
        <p:spPr/>
        <p:txBody>
          <a:bodyPr/>
          <a:lstStyle/>
          <a:p>
            <a:fld id="{86CB4B4D-7CA3-9044-876B-883B54F8677D}" type="slidenum">
              <a:rPr lang="es-MX" smtClean="0"/>
              <a:pPr/>
              <a:t>24</a:t>
            </a:fld>
            <a:endParaRPr lang="es-MX"/>
          </a:p>
        </p:txBody>
      </p:sp>
      <p:sp>
        <p:nvSpPr>
          <p:cNvPr id="39" name="Título 38">
            <a:extLst>
              <a:ext uri="{FF2B5EF4-FFF2-40B4-BE49-F238E27FC236}">
                <a16:creationId xmlns:a16="http://schemas.microsoft.com/office/drawing/2014/main" id="{0261CF1A-11EC-005E-D193-CF4EC0D2B9E2}"/>
              </a:ext>
            </a:extLst>
          </p:cNvPr>
          <p:cNvSpPr>
            <a:spLocks noGrp="1"/>
          </p:cNvSpPr>
          <p:nvPr>
            <p:ph type="title"/>
          </p:nvPr>
        </p:nvSpPr>
        <p:spPr/>
        <p:txBody>
          <a:bodyPr/>
          <a:lstStyle/>
          <a:p>
            <a:endParaRPr lang="es-MX"/>
          </a:p>
        </p:txBody>
      </p:sp>
      <p:sp>
        <p:nvSpPr>
          <p:cNvPr id="40" name="Marcador de texto 39">
            <a:extLst>
              <a:ext uri="{FF2B5EF4-FFF2-40B4-BE49-F238E27FC236}">
                <a16:creationId xmlns:a16="http://schemas.microsoft.com/office/drawing/2014/main" id="{564AB4C0-27FD-E962-B004-5F7ABC0A9792}"/>
              </a:ext>
            </a:extLst>
          </p:cNvPr>
          <p:cNvSpPr>
            <a:spLocks noGrp="1"/>
          </p:cNvSpPr>
          <p:nvPr>
            <p:ph type="body" sz="quarter" idx="50"/>
          </p:nvPr>
        </p:nvSpPr>
        <p:spPr/>
        <p:txBody>
          <a:bodyPr/>
          <a:lstStyle/>
          <a:p>
            <a:endParaRPr lang="es-MX"/>
          </a:p>
        </p:txBody>
      </p:sp>
      <p:sp>
        <p:nvSpPr>
          <p:cNvPr id="28" name="Rectángulo 27">
            <a:extLst>
              <a:ext uri="{FF2B5EF4-FFF2-40B4-BE49-F238E27FC236}">
                <a16:creationId xmlns:a16="http://schemas.microsoft.com/office/drawing/2014/main" id="{332E92A4-91B4-B2D7-A910-D1254888376A}"/>
              </a:ext>
            </a:extLst>
          </p:cNvPr>
          <p:cNvSpPr/>
          <p:nvPr/>
        </p:nvSpPr>
        <p:spPr>
          <a:xfrm>
            <a:off x="-1" y="3149600"/>
            <a:ext cx="302400" cy="1908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1921277782"/>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3D5F1C1C-E276-E149-AA85-C253D3E3C518}"/>
              </a:ext>
            </a:extLst>
          </p:cNvPr>
          <p:cNvSpPr>
            <a:spLocks noGrp="1"/>
          </p:cNvSpPr>
          <p:nvPr>
            <p:ph type="body" sz="quarter"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a:t>
            </a:r>
          </a:p>
          <a:p>
            <a:r>
              <a:rPr lang="es-MX" dirty="0"/>
              <a:t>Donec auctor neque ut euismod laoreet. Duis nunc arcu, sagittis ac nibh quis, convallis fringilla sapien. Pellentesque iaculis gravida auctor. Integer id odio gravida dolor consequat maximus. Mauris vel lectus erat. Mauris id tempus lacus.</a:t>
            </a:r>
          </a:p>
        </p:txBody>
      </p:sp>
      <p:sp>
        <p:nvSpPr>
          <p:cNvPr id="80" name="Marcador de texto 79">
            <a:extLst>
              <a:ext uri="{FF2B5EF4-FFF2-40B4-BE49-F238E27FC236}">
                <a16:creationId xmlns:a16="http://schemas.microsoft.com/office/drawing/2014/main" id="{A4E17FC4-199C-3589-751D-DC84E488C172}"/>
              </a:ext>
            </a:extLst>
          </p:cNvPr>
          <p:cNvSpPr>
            <a:spLocks noGrp="1"/>
          </p:cNvSpPr>
          <p:nvPr>
            <p:ph type="body" sz="quarter" idx="14"/>
          </p:nvPr>
        </p:nvSpPr>
        <p:spPr/>
        <p:txBody>
          <a:bodyPr/>
          <a:lstStyle/>
          <a:p>
            <a:endParaRPr lang="es-MX" dirty="0"/>
          </a:p>
        </p:txBody>
      </p:sp>
      <p:pic>
        <p:nvPicPr>
          <p:cNvPr id="13" name="Marcador de posición de imagen 12">
            <a:extLst>
              <a:ext uri="{FF2B5EF4-FFF2-40B4-BE49-F238E27FC236}">
                <a16:creationId xmlns:a16="http://schemas.microsoft.com/office/drawing/2014/main" id="{D347B97B-A388-374F-BD63-5D0975E3FE4B}"/>
              </a:ext>
            </a:extLst>
          </p:cNvPr>
          <p:cNvPicPr>
            <a:picLocks noGrp="1" noChangeAspect="1"/>
          </p:cNvPicPr>
          <p:nvPr>
            <p:ph type="pic" sz="quarter" idx="15"/>
          </p:nvPr>
        </p:nvPicPr>
        <p:blipFill>
          <a:blip r:embed="rId2" cstate="print">
            <a:extLst>
              <a:ext uri="{28A0092B-C50C-407E-A947-70E740481C1C}">
                <a14:useLocalDpi xmlns:a14="http://schemas.microsoft.com/office/drawing/2010/main" val="0"/>
              </a:ext>
            </a:extLst>
          </a:blip>
          <a:srcRect l="2686" r="2686"/>
          <a:stretch/>
        </p:blipFill>
        <p:spPr>
          <a:xfrm>
            <a:off x="2244332" y="7774511"/>
            <a:ext cx="6631777" cy="3942134"/>
          </a:xfrm>
        </p:spPr>
      </p:pic>
      <p:pic>
        <p:nvPicPr>
          <p:cNvPr id="15" name="Marcador de posición de imagen 14">
            <a:extLst>
              <a:ext uri="{FF2B5EF4-FFF2-40B4-BE49-F238E27FC236}">
                <a16:creationId xmlns:a16="http://schemas.microsoft.com/office/drawing/2014/main" id="{534A6D0B-F417-9043-A551-A34F568E90FB}"/>
              </a:ext>
            </a:extLst>
          </p:cNvPr>
          <p:cNvPicPr>
            <a:picLocks noGrp="1" noChangeAspect="1"/>
          </p:cNvPicPr>
          <p:nvPr>
            <p:ph type="pic" sz="quarter" idx="16"/>
          </p:nvPr>
        </p:nvPicPr>
        <p:blipFill rotWithShape="1">
          <a:blip r:embed="rId3" cstate="print">
            <a:extLst>
              <a:ext uri="{28A0092B-C50C-407E-A947-70E740481C1C}">
                <a14:useLocalDpi xmlns:a14="http://schemas.microsoft.com/office/drawing/2010/main" val="0"/>
              </a:ext>
            </a:extLst>
          </a:blip>
          <a:srcRect l="3860" r="3860"/>
          <a:stretch/>
        </p:blipFill>
        <p:spPr/>
      </p:pic>
      <p:pic>
        <p:nvPicPr>
          <p:cNvPr id="17" name="Marcador de posición de imagen 16" descr="Un cuerpo de agua&#10;&#10;Descripción generada automáticamente">
            <a:extLst>
              <a:ext uri="{FF2B5EF4-FFF2-40B4-BE49-F238E27FC236}">
                <a16:creationId xmlns:a16="http://schemas.microsoft.com/office/drawing/2014/main" id="{9441A679-BC88-434B-A81B-89B9C0DAD828}"/>
              </a:ext>
            </a:extLst>
          </p:cNvPr>
          <p:cNvPicPr>
            <a:picLocks noGrp="1" noChangeAspect="1"/>
          </p:cNvPicPr>
          <p:nvPr>
            <p:ph type="pic" sz="quarter" idx="17"/>
          </p:nvPr>
        </p:nvPicPr>
        <p:blipFill>
          <a:blip r:embed="rId4"/>
          <a:srcRect t="5385" b="5385"/>
          <a:stretch/>
        </p:blipFill>
        <p:spPr>
          <a:xfrm>
            <a:off x="16037724" y="7774511"/>
            <a:ext cx="6631777" cy="3942135"/>
          </a:xfrm>
        </p:spPr>
      </p:pic>
      <p:graphicFrame>
        <p:nvGraphicFramePr>
          <p:cNvPr id="11" name="Tabla 11">
            <a:extLst>
              <a:ext uri="{FF2B5EF4-FFF2-40B4-BE49-F238E27FC236}">
                <a16:creationId xmlns:a16="http://schemas.microsoft.com/office/drawing/2014/main" id="{044EB1C5-0352-2342-B590-D1AF0DC282F4}"/>
              </a:ext>
            </a:extLst>
          </p:cNvPr>
          <p:cNvGraphicFramePr>
            <a:graphicFrameLocks noGrp="1"/>
          </p:cNvGraphicFramePr>
          <p:nvPr>
            <p:ph type="tbl" sz="quarter" idx="19"/>
            <p:extLst>
              <p:ext uri="{D42A27DB-BD31-4B8C-83A1-F6EECF244321}">
                <p14:modId xmlns:p14="http://schemas.microsoft.com/office/powerpoint/2010/main" val="3618577445"/>
              </p:ext>
            </p:extLst>
          </p:nvPr>
        </p:nvGraphicFramePr>
        <p:xfrm>
          <a:off x="12965113" y="3886200"/>
          <a:ext cx="9704385" cy="3200400"/>
        </p:xfrm>
        <a:graphic>
          <a:graphicData uri="http://schemas.openxmlformats.org/drawingml/2006/table">
            <a:tbl>
              <a:tblPr firstRow="1" bandRow="1">
                <a:tableStyleId>{912C8C85-51F0-491E-9774-3900AFEF0FD7}</a:tableStyleId>
              </a:tblPr>
              <a:tblGrid>
                <a:gridCol w="1940877">
                  <a:extLst>
                    <a:ext uri="{9D8B030D-6E8A-4147-A177-3AD203B41FA5}">
                      <a16:colId xmlns:a16="http://schemas.microsoft.com/office/drawing/2014/main" val="1113357570"/>
                    </a:ext>
                  </a:extLst>
                </a:gridCol>
                <a:gridCol w="1940877">
                  <a:extLst>
                    <a:ext uri="{9D8B030D-6E8A-4147-A177-3AD203B41FA5}">
                      <a16:colId xmlns:a16="http://schemas.microsoft.com/office/drawing/2014/main" val="3994563450"/>
                    </a:ext>
                  </a:extLst>
                </a:gridCol>
                <a:gridCol w="1940877">
                  <a:extLst>
                    <a:ext uri="{9D8B030D-6E8A-4147-A177-3AD203B41FA5}">
                      <a16:colId xmlns:a16="http://schemas.microsoft.com/office/drawing/2014/main" val="1621406963"/>
                    </a:ext>
                  </a:extLst>
                </a:gridCol>
                <a:gridCol w="1940877">
                  <a:extLst>
                    <a:ext uri="{9D8B030D-6E8A-4147-A177-3AD203B41FA5}">
                      <a16:colId xmlns:a16="http://schemas.microsoft.com/office/drawing/2014/main" val="3220926378"/>
                    </a:ext>
                  </a:extLst>
                </a:gridCol>
                <a:gridCol w="1940877">
                  <a:extLst>
                    <a:ext uri="{9D8B030D-6E8A-4147-A177-3AD203B41FA5}">
                      <a16:colId xmlns:a16="http://schemas.microsoft.com/office/drawing/2014/main" val="2585955297"/>
                    </a:ext>
                  </a:extLst>
                </a:gridCol>
              </a:tblGrid>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043005055"/>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90806939"/>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637505621"/>
                  </a:ext>
                </a:extLst>
              </a:tr>
              <a:tr h="370840">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00932490"/>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000890222"/>
                  </a:ext>
                </a:extLst>
              </a:tr>
              <a:tr h="37084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577027334"/>
                  </a:ext>
                </a:extLst>
              </a:tr>
              <a:tr h="370840">
                <a:tc>
                  <a:txBody>
                    <a:bodyPr/>
                    <a:lstStyle/>
                    <a:p>
                      <a:endParaRPr lang="es-MX"/>
                    </a:p>
                  </a:txBody>
                  <a:tcPr/>
                </a:tc>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1853585355"/>
                  </a:ext>
                </a:extLst>
              </a:tr>
            </a:tbl>
          </a:graphicData>
        </a:graphic>
      </p:graphicFrame>
      <p:sp>
        <p:nvSpPr>
          <p:cNvPr id="18" name="Marcador de número de diapositiva 17">
            <a:extLst>
              <a:ext uri="{FF2B5EF4-FFF2-40B4-BE49-F238E27FC236}">
                <a16:creationId xmlns:a16="http://schemas.microsoft.com/office/drawing/2014/main" id="{AA7EDD6C-62C4-3C4C-B0FA-6BB56E62DEF9}"/>
              </a:ext>
            </a:extLst>
          </p:cNvPr>
          <p:cNvSpPr>
            <a:spLocks noGrp="1"/>
          </p:cNvSpPr>
          <p:nvPr>
            <p:ph type="sldNum" sz="quarter" idx="2"/>
          </p:nvPr>
        </p:nvSpPr>
        <p:spPr/>
        <p:txBody>
          <a:bodyPr/>
          <a:lstStyle/>
          <a:p>
            <a:fld id="{86CB4B4D-7CA3-9044-876B-883B54F8677D}" type="slidenum">
              <a:rPr lang="es-MX" smtClean="0"/>
              <a:pPr/>
              <a:t>25</a:t>
            </a:fld>
            <a:endParaRPr lang="es-MX"/>
          </a:p>
        </p:txBody>
      </p:sp>
      <p:sp>
        <p:nvSpPr>
          <p:cNvPr id="79" name="Título 78">
            <a:extLst>
              <a:ext uri="{FF2B5EF4-FFF2-40B4-BE49-F238E27FC236}">
                <a16:creationId xmlns:a16="http://schemas.microsoft.com/office/drawing/2014/main" id="{998B50B8-03C1-33B2-9033-DB60FFFD123E}"/>
              </a:ext>
            </a:extLst>
          </p:cNvPr>
          <p:cNvSpPr>
            <a:spLocks noGrp="1"/>
          </p:cNvSpPr>
          <p:nvPr>
            <p:ph type="title"/>
          </p:nvPr>
        </p:nvSpPr>
        <p:spPr/>
        <p:txBody>
          <a:bodyPr/>
          <a:lstStyle/>
          <a:p>
            <a:endParaRPr lang="es-MX"/>
          </a:p>
        </p:txBody>
      </p:sp>
      <p:sp>
        <p:nvSpPr>
          <p:cNvPr id="81" name="Marcador de texto 80">
            <a:extLst>
              <a:ext uri="{FF2B5EF4-FFF2-40B4-BE49-F238E27FC236}">
                <a16:creationId xmlns:a16="http://schemas.microsoft.com/office/drawing/2014/main" id="{2898D3BC-0604-B851-FE76-4F190EF719B9}"/>
              </a:ext>
            </a:extLst>
          </p:cNvPr>
          <p:cNvSpPr>
            <a:spLocks noGrp="1"/>
          </p:cNvSpPr>
          <p:nvPr>
            <p:ph type="body" sz="quarter" idx="50"/>
          </p:nvPr>
        </p:nvSpPr>
        <p:spPr/>
        <p:txBody>
          <a:bodyPr/>
          <a:lstStyle/>
          <a:p>
            <a:endParaRPr lang="es-MX"/>
          </a:p>
        </p:txBody>
      </p:sp>
      <p:sp>
        <p:nvSpPr>
          <p:cNvPr id="45" name="Rectángulo 44">
            <a:extLst>
              <a:ext uri="{FF2B5EF4-FFF2-40B4-BE49-F238E27FC236}">
                <a16:creationId xmlns:a16="http://schemas.microsoft.com/office/drawing/2014/main" id="{E0AFE445-0024-5561-6621-0733289F17F7}"/>
              </a:ext>
            </a:extLst>
          </p:cNvPr>
          <p:cNvSpPr/>
          <p:nvPr/>
        </p:nvSpPr>
        <p:spPr>
          <a:xfrm>
            <a:off x="-1" y="3149600"/>
            <a:ext cx="302400" cy="3960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1324383016"/>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1E410743-882B-EA47-A958-AE62E4951A82}"/>
              </a:ext>
            </a:extLst>
          </p:cNvPr>
          <p:cNvSpPr>
            <a:spLocks noGrp="1"/>
          </p:cNvSpPr>
          <p:nvPr>
            <p:ph type="body" sz="quarter"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a:t>
            </a:r>
          </a:p>
        </p:txBody>
      </p:sp>
      <p:sp>
        <p:nvSpPr>
          <p:cNvPr id="42" name="Marcador de texto 41">
            <a:extLst>
              <a:ext uri="{FF2B5EF4-FFF2-40B4-BE49-F238E27FC236}">
                <a16:creationId xmlns:a16="http://schemas.microsoft.com/office/drawing/2014/main" id="{3146D9B3-D4DD-7843-5713-0D1B282C54F7}"/>
              </a:ext>
            </a:extLst>
          </p:cNvPr>
          <p:cNvSpPr>
            <a:spLocks noGrp="1"/>
          </p:cNvSpPr>
          <p:nvPr>
            <p:ph type="body" sz="quarter" idx="14"/>
          </p:nvPr>
        </p:nvSpPr>
        <p:spPr/>
        <p:txBody>
          <a:bodyPr/>
          <a:lstStyle/>
          <a:p>
            <a:endParaRPr lang="es-MX"/>
          </a:p>
        </p:txBody>
      </p:sp>
      <p:sp>
        <p:nvSpPr>
          <p:cNvPr id="6" name="Marcador de texto 5">
            <a:extLst>
              <a:ext uri="{FF2B5EF4-FFF2-40B4-BE49-F238E27FC236}">
                <a16:creationId xmlns:a16="http://schemas.microsoft.com/office/drawing/2014/main" id="{BA53890C-8094-9844-BFDD-1DDAE30541C4}"/>
              </a:ext>
            </a:extLst>
          </p:cNvPr>
          <p:cNvSpPr>
            <a:spLocks noGrp="1"/>
          </p:cNvSpPr>
          <p:nvPr>
            <p:ph type="body" sz="quarter" idx="15"/>
          </p:nvPr>
        </p:nvSpPr>
        <p:spPr/>
        <p:txBody>
          <a:bodyPr/>
          <a:lstStyle/>
          <a:p>
            <a:r>
              <a:rPr lang="es-MX" dirty="0"/>
              <a:t>Duis nunc arcu, sagittis ac nibh quis, convallis fringilla sapien. Pellentesque iaculis gravida auctor. Integer id odio gravida dolor consequat maximus. Mauris vel lectus erat. Mauris id tempus lacus.</a:t>
            </a:r>
          </a:p>
        </p:txBody>
      </p:sp>
      <p:graphicFrame>
        <p:nvGraphicFramePr>
          <p:cNvPr id="9" name="Tabla 9">
            <a:extLst>
              <a:ext uri="{FF2B5EF4-FFF2-40B4-BE49-F238E27FC236}">
                <a16:creationId xmlns:a16="http://schemas.microsoft.com/office/drawing/2014/main" id="{FFF73E74-1DA4-8841-A867-18DD0ABFE052}"/>
              </a:ext>
            </a:extLst>
          </p:cNvPr>
          <p:cNvGraphicFramePr>
            <a:graphicFrameLocks noGrp="1"/>
          </p:cNvGraphicFramePr>
          <p:nvPr>
            <p:ph type="tbl" sz="quarter" idx="18"/>
            <p:extLst>
              <p:ext uri="{D42A27DB-BD31-4B8C-83A1-F6EECF244321}">
                <p14:modId xmlns:p14="http://schemas.microsoft.com/office/powerpoint/2010/main" val="2370618840"/>
              </p:ext>
            </p:extLst>
          </p:nvPr>
        </p:nvGraphicFramePr>
        <p:xfrm>
          <a:off x="2239963" y="4443413"/>
          <a:ext cx="14139860" cy="3406680"/>
        </p:xfrm>
        <a:graphic>
          <a:graphicData uri="http://schemas.openxmlformats.org/drawingml/2006/table">
            <a:tbl>
              <a:tblPr firstRow="1" bandRow="1">
                <a:tableStyleId>{912C8C85-51F0-491E-9774-3900AFEF0FD7}</a:tableStyleId>
              </a:tblPr>
              <a:tblGrid>
                <a:gridCol w="2827972">
                  <a:extLst>
                    <a:ext uri="{9D8B030D-6E8A-4147-A177-3AD203B41FA5}">
                      <a16:colId xmlns:a16="http://schemas.microsoft.com/office/drawing/2014/main" val="1488994039"/>
                    </a:ext>
                  </a:extLst>
                </a:gridCol>
                <a:gridCol w="2827972">
                  <a:extLst>
                    <a:ext uri="{9D8B030D-6E8A-4147-A177-3AD203B41FA5}">
                      <a16:colId xmlns:a16="http://schemas.microsoft.com/office/drawing/2014/main" val="2739927976"/>
                    </a:ext>
                  </a:extLst>
                </a:gridCol>
                <a:gridCol w="2827972">
                  <a:extLst>
                    <a:ext uri="{9D8B030D-6E8A-4147-A177-3AD203B41FA5}">
                      <a16:colId xmlns:a16="http://schemas.microsoft.com/office/drawing/2014/main" val="3615563052"/>
                    </a:ext>
                  </a:extLst>
                </a:gridCol>
                <a:gridCol w="2827972">
                  <a:extLst>
                    <a:ext uri="{9D8B030D-6E8A-4147-A177-3AD203B41FA5}">
                      <a16:colId xmlns:a16="http://schemas.microsoft.com/office/drawing/2014/main" val="3016937807"/>
                    </a:ext>
                  </a:extLst>
                </a:gridCol>
                <a:gridCol w="2827972">
                  <a:extLst>
                    <a:ext uri="{9D8B030D-6E8A-4147-A177-3AD203B41FA5}">
                      <a16:colId xmlns:a16="http://schemas.microsoft.com/office/drawing/2014/main" val="2275040056"/>
                    </a:ext>
                  </a:extLst>
                </a:gridCol>
              </a:tblGrid>
              <a:tr h="567780">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126262218"/>
                  </a:ext>
                </a:extLst>
              </a:tr>
              <a:tr h="56778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270057068"/>
                  </a:ext>
                </a:extLst>
              </a:tr>
              <a:tr h="56778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934969407"/>
                  </a:ext>
                </a:extLst>
              </a:tr>
              <a:tr h="56778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369308484"/>
                  </a:ext>
                </a:extLst>
              </a:tr>
              <a:tr h="567780">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168843505"/>
                  </a:ext>
                </a:extLst>
              </a:tr>
              <a:tr h="567780">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006840533"/>
                  </a:ext>
                </a:extLst>
              </a:tr>
            </a:tbl>
          </a:graphicData>
        </a:graphic>
      </p:graphicFrame>
      <p:graphicFrame>
        <p:nvGraphicFramePr>
          <p:cNvPr id="10" name="Tabla 10">
            <a:extLst>
              <a:ext uri="{FF2B5EF4-FFF2-40B4-BE49-F238E27FC236}">
                <a16:creationId xmlns:a16="http://schemas.microsoft.com/office/drawing/2014/main" id="{07936EE7-BE3E-F949-A191-29C5AAB10006}"/>
              </a:ext>
            </a:extLst>
          </p:cNvPr>
          <p:cNvGraphicFramePr>
            <a:graphicFrameLocks noGrp="1"/>
          </p:cNvGraphicFramePr>
          <p:nvPr>
            <p:ph type="tbl" sz="quarter" idx="19"/>
            <p:extLst>
              <p:ext uri="{D42A27DB-BD31-4B8C-83A1-F6EECF244321}">
                <p14:modId xmlns:p14="http://schemas.microsoft.com/office/powerpoint/2010/main" val="1867946931"/>
              </p:ext>
            </p:extLst>
          </p:nvPr>
        </p:nvGraphicFramePr>
        <p:xfrm>
          <a:off x="2239963" y="8301038"/>
          <a:ext cx="14139860" cy="3657600"/>
        </p:xfrm>
        <a:graphic>
          <a:graphicData uri="http://schemas.openxmlformats.org/drawingml/2006/table">
            <a:tbl>
              <a:tblPr firstRow="1" bandRow="1">
                <a:tableStyleId>{912C8C85-51F0-491E-9774-3900AFEF0FD7}</a:tableStyleId>
              </a:tblPr>
              <a:tblGrid>
                <a:gridCol w="2827972">
                  <a:extLst>
                    <a:ext uri="{9D8B030D-6E8A-4147-A177-3AD203B41FA5}">
                      <a16:colId xmlns:a16="http://schemas.microsoft.com/office/drawing/2014/main" val="4258226764"/>
                    </a:ext>
                  </a:extLst>
                </a:gridCol>
                <a:gridCol w="2827972">
                  <a:extLst>
                    <a:ext uri="{9D8B030D-6E8A-4147-A177-3AD203B41FA5}">
                      <a16:colId xmlns:a16="http://schemas.microsoft.com/office/drawing/2014/main" val="3554876193"/>
                    </a:ext>
                  </a:extLst>
                </a:gridCol>
                <a:gridCol w="2827972">
                  <a:extLst>
                    <a:ext uri="{9D8B030D-6E8A-4147-A177-3AD203B41FA5}">
                      <a16:colId xmlns:a16="http://schemas.microsoft.com/office/drawing/2014/main" val="336549934"/>
                    </a:ext>
                  </a:extLst>
                </a:gridCol>
                <a:gridCol w="2827972">
                  <a:extLst>
                    <a:ext uri="{9D8B030D-6E8A-4147-A177-3AD203B41FA5}">
                      <a16:colId xmlns:a16="http://schemas.microsoft.com/office/drawing/2014/main" val="2973024961"/>
                    </a:ext>
                  </a:extLst>
                </a:gridCol>
                <a:gridCol w="2827972">
                  <a:extLst>
                    <a:ext uri="{9D8B030D-6E8A-4147-A177-3AD203B41FA5}">
                      <a16:colId xmlns:a16="http://schemas.microsoft.com/office/drawing/2014/main" val="1262656713"/>
                    </a:ext>
                  </a:extLst>
                </a:gridCol>
              </a:tblGrid>
              <a:tr h="425835">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3547509285"/>
                  </a:ext>
                </a:extLst>
              </a:tr>
              <a:tr h="425835">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067079775"/>
                  </a:ext>
                </a:extLst>
              </a:tr>
              <a:tr h="425835">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862893587"/>
                  </a:ext>
                </a:extLst>
              </a:tr>
              <a:tr h="425835">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739349948"/>
                  </a:ext>
                </a:extLst>
              </a:tr>
              <a:tr h="425835">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68834329"/>
                  </a:ext>
                </a:extLst>
              </a:tr>
              <a:tr h="425835">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583744043"/>
                  </a:ext>
                </a:extLst>
              </a:tr>
              <a:tr h="425835">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tc>
                  <a:txBody>
                    <a:bodyPr/>
                    <a:lstStyle/>
                    <a:p>
                      <a:endParaRPr lang="es-MX"/>
                    </a:p>
                  </a:txBody>
                  <a:tcPr/>
                </a:tc>
                <a:extLst>
                  <a:ext uri="{0D108BD9-81ED-4DB2-BD59-A6C34878D82A}">
                    <a16:rowId xmlns:a16="http://schemas.microsoft.com/office/drawing/2014/main" val="705328638"/>
                  </a:ext>
                </a:extLst>
              </a:tr>
              <a:tr h="425835">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213248088"/>
                  </a:ext>
                </a:extLst>
              </a:tr>
            </a:tbl>
          </a:graphicData>
        </a:graphic>
      </p:graphicFrame>
      <p:sp>
        <p:nvSpPr>
          <p:cNvPr id="11" name="Marcador de número de diapositiva 10">
            <a:extLst>
              <a:ext uri="{FF2B5EF4-FFF2-40B4-BE49-F238E27FC236}">
                <a16:creationId xmlns:a16="http://schemas.microsoft.com/office/drawing/2014/main" id="{E39527EF-57D7-2941-BFDC-5FBA65244B29}"/>
              </a:ext>
            </a:extLst>
          </p:cNvPr>
          <p:cNvSpPr>
            <a:spLocks noGrp="1"/>
          </p:cNvSpPr>
          <p:nvPr>
            <p:ph type="sldNum" sz="quarter" idx="2"/>
          </p:nvPr>
        </p:nvSpPr>
        <p:spPr/>
        <p:txBody>
          <a:bodyPr/>
          <a:lstStyle/>
          <a:p>
            <a:fld id="{86CB4B4D-7CA3-9044-876B-883B54F8677D}" type="slidenum">
              <a:rPr lang="es-MX" smtClean="0"/>
              <a:pPr/>
              <a:t>26</a:t>
            </a:fld>
            <a:endParaRPr lang="es-MX"/>
          </a:p>
        </p:txBody>
      </p:sp>
      <p:sp>
        <p:nvSpPr>
          <p:cNvPr id="41" name="Título 40">
            <a:extLst>
              <a:ext uri="{FF2B5EF4-FFF2-40B4-BE49-F238E27FC236}">
                <a16:creationId xmlns:a16="http://schemas.microsoft.com/office/drawing/2014/main" id="{375436AA-F773-A705-1B06-EA26C4CA1DC7}"/>
              </a:ext>
            </a:extLst>
          </p:cNvPr>
          <p:cNvSpPr>
            <a:spLocks noGrp="1"/>
          </p:cNvSpPr>
          <p:nvPr>
            <p:ph type="title"/>
          </p:nvPr>
        </p:nvSpPr>
        <p:spPr/>
        <p:txBody>
          <a:bodyPr/>
          <a:lstStyle/>
          <a:p>
            <a:endParaRPr lang="es-MX"/>
          </a:p>
        </p:txBody>
      </p:sp>
      <p:sp>
        <p:nvSpPr>
          <p:cNvPr id="43" name="Marcador de texto 42">
            <a:extLst>
              <a:ext uri="{FF2B5EF4-FFF2-40B4-BE49-F238E27FC236}">
                <a16:creationId xmlns:a16="http://schemas.microsoft.com/office/drawing/2014/main" id="{878A2DCB-EBB8-E6B6-C197-79BA125C4E62}"/>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2248319970"/>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a 8">
            <a:extLst>
              <a:ext uri="{FF2B5EF4-FFF2-40B4-BE49-F238E27FC236}">
                <a16:creationId xmlns:a16="http://schemas.microsoft.com/office/drawing/2014/main" id="{BC513F35-5746-4D41-B1DB-C68D1A1AA867}"/>
              </a:ext>
            </a:extLst>
          </p:cNvPr>
          <p:cNvGraphicFramePr>
            <a:graphicFrameLocks noGrp="1"/>
          </p:cNvGraphicFramePr>
          <p:nvPr>
            <p:ph type="chart" sz="quarter" idx="18"/>
            <p:extLst>
              <p:ext uri="{D42A27DB-BD31-4B8C-83A1-F6EECF244321}">
                <p14:modId xmlns:p14="http://schemas.microsoft.com/office/powerpoint/2010/main" val="3890440632"/>
              </p:ext>
            </p:extLst>
          </p:nvPr>
        </p:nvGraphicFramePr>
        <p:xfrm>
          <a:off x="2235200" y="2825750"/>
          <a:ext cx="20429535" cy="8881968"/>
        </p:xfrm>
        <a:graphic>
          <a:graphicData uri="http://schemas.openxmlformats.org/drawingml/2006/table">
            <a:tbl>
              <a:tblPr firstRow="1" bandRow="1">
                <a:tableStyleId>{912C8C85-51F0-491E-9774-3900AFEF0FD7}</a:tableStyleId>
              </a:tblPr>
              <a:tblGrid>
                <a:gridCol w="4085907">
                  <a:extLst>
                    <a:ext uri="{9D8B030D-6E8A-4147-A177-3AD203B41FA5}">
                      <a16:colId xmlns:a16="http://schemas.microsoft.com/office/drawing/2014/main" val="3203423326"/>
                    </a:ext>
                  </a:extLst>
                </a:gridCol>
                <a:gridCol w="4085907">
                  <a:extLst>
                    <a:ext uri="{9D8B030D-6E8A-4147-A177-3AD203B41FA5}">
                      <a16:colId xmlns:a16="http://schemas.microsoft.com/office/drawing/2014/main" val="4233009221"/>
                    </a:ext>
                  </a:extLst>
                </a:gridCol>
                <a:gridCol w="4085907">
                  <a:extLst>
                    <a:ext uri="{9D8B030D-6E8A-4147-A177-3AD203B41FA5}">
                      <a16:colId xmlns:a16="http://schemas.microsoft.com/office/drawing/2014/main" val="3602030692"/>
                    </a:ext>
                  </a:extLst>
                </a:gridCol>
                <a:gridCol w="4085907">
                  <a:extLst>
                    <a:ext uri="{9D8B030D-6E8A-4147-A177-3AD203B41FA5}">
                      <a16:colId xmlns:a16="http://schemas.microsoft.com/office/drawing/2014/main" val="1203017225"/>
                    </a:ext>
                  </a:extLst>
                </a:gridCol>
                <a:gridCol w="4085907">
                  <a:extLst>
                    <a:ext uri="{9D8B030D-6E8A-4147-A177-3AD203B41FA5}">
                      <a16:colId xmlns:a16="http://schemas.microsoft.com/office/drawing/2014/main" val="1397683575"/>
                    </a:ext>
                  </a:extLst>
                </a:gridCol>
              </a:tblGrid>
              <a:tr h="467472">
                <a:tc>
                  <a:txBody>
                    <a:bodyPr/>
                    <a:lstStyle/>
                    <a:p>
                      <a:endParaRPr lang="es-MX"/>
                    </a:p>
                  </a:txBody>
                  <a:tcPr/>
                </a:tc>
                <a:tc>
                  <a:txBody>
                    <a:bodyPr/>
                    <a:lstStyle/>
                    <a:p>
                      <a:endParaRPr lang="es-MX" dirty="0"/>
                    </a:p>
                  </a:txBody>
                  <a:tcPr/>
                </a:tc>
                <a:tc>
                  <a:txBody>
                    <a:bodyPr/>
                    <a:lstStyle/>
                    <a:p>
                      <a:endParaRPr lang="es-MX" dirty="0"/>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883767922"/>
                  </a:ext>
                </a:extLst>
              </a:tr>
              <a:tr h="467472">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611826903"/>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770778340"/>
                  </a:ext>
                </a:extLst>
              </a:tr>
              <a:tr h="467472">
                <a:tc>
                  <a:txBody>
                    <a:bodyPr/>
                    <a:lstStyle/>
                    <a:p>
                      <a:endParaRPr lang="es-MX"/>
                    </a:p>
                  </a:txBody>
                  <a:tcPr/>
                </a:tc>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0579811"/>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765237523"/>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296127510"/>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972250785"/>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064882832"/>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552921286"/>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982898336"/>
                  </a:ext>
                </a:extLst>
              </a:tr>
              <a:tr h="467472">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129607600"/>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508612547"/>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578988382"/>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082276927"/>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947667533"/>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736367928"/>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985145735"/>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2385987155"/>
                  </a:ext>
                </a:extLst>
              </a:tr>
              <a:tr h="467472">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3887860473"/>
                  </a:ext>
                </a:extLst>
              </a:tr>
            </a:tbl>
          </a:graphicData>
        </a:graphic>
      </p:graphicFrame>
      <p:sp>
        <p:nvSpPr>
          <p:cNvPr id="13" name="Marcador de número de diapositiva 12">
            <a:extLst>
              <a:ext uri="{FF2B5EF4-FFF2-40B4-BE49-F238E27FC236}">
                <a16:creationId xmlns:a16="http://schemas.microsoft.com/office/drawing/2014/main" id="{98A79169-2FF6-3F43-BE97-5A4B4B656688}"/>
              </a:ext>
            </a:extLst>
          </p:cNvPr>
          <p:cNvSpPr>
            <a:spLocks noGrp="1"/>
          </p:cNvSpPr>
          <p:nvPr>
            <p:ph type="sldNum" sz="quarter" idx="2"/>
          </p:nvPr>
        </p:nvSpPr>
        <p:spPr/>
        <p:txBody>
          <a:bodyPr/>
          <a:lstStyle/>
          <a:p>
            <a:fld id="{86CB4B4D-7CA3-9044-876B-883B54F8677D}" type="slidenum">
              <a:rPr lang="es-MX" smtClean="0"/>
              <a:pPr/>
              <a:t>27</a:t>
            </a:fld>
            <a:endParaRPr lang="es-MX"/>
          </a:p>
        </p:txBody>
      </p:sp>
      <p:sp>
        <p:nvSpPr>
          <p:cNvPr id="33" name="Título 32">
            <a:extLst>
              <a:ext uri="{FF2B5EF4-FFF2-40B4-BE49-F238E27FC236}">
                <a16:creationId xmlns:a16="http://schemas.microsoft.com/office/drawing/2014/main" id="{4931DBFF-EEA3-EBB2-6914-612A7C4CB1B6}"/>
              </a:ext>
            </a:extLst>
          </p:cNvPr>
          <p:cNvSpPr>
            <a:spLocks noGrp="1"/>
          </p:cNvSpPr>
          <p:nvPr>
            <p:ph type="title"/>
          </p:nvPr>
        </p:nvSpPr>
        <p:spPr/>
        <p:txBody>
          <a:bodyPr/>
          <a:lstStyle/>
          <a:p>
            <a:endParaRPr lang="es-MX"/>
          </a:p>
        </p:txBody>
      </p:sp>
      <p:sp>
        <p:nvSpPr>
          <p:cNvPr id="34" name="Marcador de texto 33">
            <a:extLst>
              <a:ext uri="{FF2B5EF4-FFF2-40B4-BE49-F238E27FC236}">
                <a16:creationId xmlns:a16="http://schemas.microsoft.com/office/drawing/2014/main" id="{4F458C78-26CF-14EE-D643-C7128738FCA8}"/>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1094515233"/>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Marcador de número de diapositiva 29">
            <a:extLst>
              <a:ext uri="{FF2B5EF4-FFF2-40B4-BE49-F238E27FC236}">
                <a16:creationId xmlns:a16="http://schemas.microsoft.com/office/drawing/2014/main" id="{D51C2E86-29F0-604C-8128-D33F7B61030D}"/>
              </a:ext>
            </a:extLst>
          </p:cNvPr>
          <p:cNvSpPr>
            <a:spLocks noGrp="1"/>
          </p:cNvSpPr>
          <p:nvPr>
            <p:ph type="sldNum" sz="quarter" idx="2"/>
          </p:nvPr>
        </p:nvSpPr>
        <p:spPr/>
        <p:txBody>
          <a:bodyPr/>
          <a:lstStyle/>
          <a:p>
            <a:fld id="{86CB4B4D-7CA3-9044-876B-883B54F8677D}" type="slidenum">
              <a:rPr lang="es-MX" smtClean="0"/>
              <a:pPr/>
              <a:t>28</a:t>
            </a:fld>
            <a:endParaRPr lang="es-MX"/>
          </a:p>
        </p:txBody>
      </p:sp>
      <p:sp>
        <p:nvSpPr>
          <p:cNvPr id="170" name="Marcador de texto 169">
            <a:extLst>
              <a:ext uri="{FF2B5EF4-FFF2-40B4-BE49-F238E27FC236}">
                <a16:creationId xmlns:a16="http://schemas.microsoft.com/office/drawing/2014/main" id="{981DDAE6-2C9F-705C-5EC7-4FA932AF899D}"/>
              </a:ext>
            </a:extLst>
          </p:cNvPr>
          <p:cNvSpPr>
            <a:spLocks noGrp="1"/>
          </p:cNvSpPr>
          <p:nvPr>
            <p:ph type="body" sz="quarter" idx="71"/>
          </p:nvPr>
        </p:nvSpPr>
        <p:spPr/>
        <p:txBody>
          <a:bodyPr/>
          <a:lstStyle/>
          <a:p>
            <a:endParaRPr lang="es-MX"/>
          </a:p>
        </p:txBody>
      </p:sp>
      <p:sp>
        <p:nvSpPr>
          <p:cNvPr id="171" name="Marcador de texto 170">
            <a:extLst>
              <a:ext uri="{FF2B5EF4-FFF2-40B4-BE49-F238E27FC236}">
                <a16:creationId xmlns:a16="http://schemas.microsoft.com/office/drawing/2014/main" id="{1E6889B0-808C-0FC5-53D7-2E72C8E30D29}"/>
              </a:ext>
            </a:extLst>
          </p:cNvPr>
          <p:cNvSpPr>
            <a:spLocks noGrp="1"/>
          </p:cNvSpPr>
          <p:nvPr>
            <p:ph type="body" sz="quarter" idx="72"/>
          </p:nvPr>
        </p:nvSpPr>
        <p:spPr/>
        <p:txBody>
          <a:bodyPr/>
          <a:lstStyle/>
          <a:p>
            <a:endParaRPr lang="es-MX"/>
          </a:p>
        </p:txBody>
      </p:sp>
      <p:sp>
        <p:nvSpPr>
          <p:cNvPr id="172" name="Marcador de texto 171">
            <a:extLst>
              <a:ext uri="{FF2B5EF4-FFF2-40B4-BE49-F238E27FC236}">
                <a16:creationId xmlns:a16="http://schemas.microsoft.com/office/drawing/2014/main" id="{D31BED96-289C-86F5-D2C5-8DC1CB793CBE}"/>
              </a:ext>
            </a:extLst>
          </p:cNvPr>
          <p:cNvSpPr>
            <a:spLocks noGrp="1"/>
          </p:cNvSpPr>
          <p:nvPr>
            <p:ph type="body" sz="quarter" idx="73"/>
          </p:nvPr>
        </p:nvSpPr>
        <p:spPr/>
        <p:txBody>
          <a:bodyPr/>
          <a:lstStyle/>
          <a:p>
            <a:endParaRPr lang="es-MX"/>
          </a:p>
        </p:txBody>
      </p:sp>
      <p:sp>
        <p:nvSpPr>
          <p:cNvPr id="173" name="Marcador de texto 172">
            <a:extLst>
              <a:ext uri="{FF2B5EF4-FFF2-40B4-BE49-F238E27FC236}">
                <a16:creationId xmlns:a16="http://schemas.microsoft.com/office/drawing/2014/main" id="{BA9CB392-77A0-D01D-FADB-18485F90A3A5}"/>
              </a:ext>
            </a:extLst>
          </p:cNvPr>
          <p:cNvSpPr>
            <a:spLocks noGrp="1"/>
          </p:cNvSpPr>
          <p:nvPr>
            <p:ph type="body" sz="quarter" idx="74"/>
          </p:nvPr>
        </p:nvSpPr>
        <p:spPr/>
        <p:txBody>
          <a:bodyPr/>
          <a:lstStyle/>
          <a:p>
            <a:endParaRPr lang="es-MX"/>
          </a:p>
        </p:txBody>
      </p:sp>
      <p:sp>
        <p:nvSpPr>
          <p:cNvPr id="174" name="Marcador de texto 173">
            <a:extLst>
              <a:ext uri="{FF2B5EF4-FFF2-40B4-BE49-F238E27FC236}">
                <a16:creationId xmlns:a16="http://schemas.microsoft.com/office/drawing/2014/main" id="{E853DC0B-3C09-3675-D471-17D63F614C94}"/>
              </a:ext>
            </a:extLst>
          </p:cNvPr>
          <p:cNvSpPr>
            <a:spLocks noGrp="1"/>
          </p:cNvSpPr>
          <p:nvPr>
            <p:ph type="body" sz="quarter" idx="75"/>
          </p:nvPr>
        </p:nvSpPr>
        <p:spPr/>
        <p:txBody>
          <a:bodyPr/>
          <a:lstStyle/>
          <a:p>
            <a:endParaRPr lang="es-MX"/>
          </a:p>
        </p:txBody>
      </p:sp>
      <p:sp>
        <p:nvSpPr>
          <p:cNvPr id="175" name="Marcador de texto 174">
            <a:extLst>
              <a:ext uri="{FF2B5EF4-FFF2-40B4-BE49-F238E27FC236}">
                <a16:creationId xmlns:a16="http://schemas.microsoft.com/office/drawing/2014/main" id="{C6C68208-A896-8F7E-86F7-3E75F25A1681}"/>
              </a:ext>
            </a:extLst>
          </p:cNvPr>
          <p:cNvSpPr>
            <a:spLocks noGrp="1"/>
          </p:cNvSpPr>
          <p:nvPr>
            <p:ph type="body" sz="quarter" idx="76"/>
          </p:nvPr>
        </p:nvSpPr>
        <p:spPr/>
        <p:txBody>
          <a:bodyPr/>
          <a:lstStyle/>
          <a:p>
            <a:endParaRPr lang="es-MX"/>
          </a:p>
        </p:txBody>
      </p:sp>
      <p:sp>
        <p:nvSpPr>
          <p:cNvPr id="176" name="Marcador de texto 175">
            <a:extLst>
              <a:ext uri="{FF2B5EF4-FFF2-40B4-BE49-F238E27FC236}">
                <a16:creationId xmlns:a16="http://schemas.microsoft.com/office/drawing/2014/main" id="{D114860E-87DA-A926-45FC-E74E1DE1B6F7}"/>
              </a:ext>
            </a:extLst>
          </p:cNvPr>
          <p:cNvSpPr>
            <a:spLocks noGrp="1"/>
          </p:cNvSpPr>
          <p:nvPr>
            <p:ph type="body" sz="quarter" idx="77"/>
          </p:nvPr>
        </p:nvSpPr>
        <p:spPr/>
        <p:txBody>
          <a:bodyPr/>
          <a:lstStyle/>
          <a:p>
            <a:endParaRPr lang="es-MX"/>
          </a:p>
        </p:txBody>
      </p:sp>
      <p:sp>
        <p:nvSpPr>
          <p:cNvPr id="177" name="Marcador de texto 176">
            <a:extLst>
              <a:ext uri="{FF2B5EF4-FFF2-40B4-BE49-F238E27FC236}">
                <a16:creationId xmlns:a16="http://schemas.microsoft.com/office/drawing/2014/main" id="{F6244F89-38B5-86A8-B35E-00FCC862756F}"/>
              </a:ext>
            </a:extLst>
          </p:cNvPr>
          <p:cNvSpPr>
            <a:spLocks noGrp="1"/>
          </p:cNvSpPr>
          <p:nvPr>
            <p:ph type="body" sz="quarter" idx="78"/>
          </p:nvPr>
        </p:nvSpPr>
        <p:spPr/>
        <p:txBody>
          <a:bodyPr/>
          <a:lstStyle/>
          <a:p>
            <a:endParaRPr lang="es-MX"/>
          </a:p>
        </p:txBody>
      </p:sp>
      <p:sp>
        <p:nvSpPr>
          <p:cNvPr id="178" name="Marcador de texto 177">
            <a:extLst>
              <a:ext uri="{FF2B5EF4-FFF2-40B4-BE49-F238E27FC236}">
                <a16:creationId xmlns:a16="http://schemas.microsoft.com/office/drawing/2014/main" id="{6EF3B2D7-E896-2129-06A6-E2A42DD7613F}"/>
              </a:ext>
            </a:extLst>
          </p:cNvPr>
          <p:cNvSpPr>
            <a:spLocks noGrp="1"/>
          </p:cNvSpPr>
          <p:nvPr>
            <p:ph type="body" sz="quarter" idx="79"/>
          </p:nvPr>
        </p:nvSpPr>
        <p:spPr/>
        <p:txBody>
          <a:bodyPr/>
          <a:lstStyle/>
          <a:p>
            <a:endParaRPr lang="es-MX"/>
          </a:p>
        </p:txBody>
      </p:sp>
      <p:sp>
        <p:nvSpPr>
          <p:cNvPr id="179" name="Marcador de texto 178">
            <a:extLst>
              <a:ext uri="{FF2B5EF4-FFF2-40B4-BE49-F238E27FC236}">
                <a16:creationId xmlns:a16="http://schemas.microsoft.com/office/drawing/2014/main" id="{39F4D807-DB73-DC0B-3517-8A0604AF1285}"/>
              </a:ext>
            </a:extLst>
          </p:cNvPr>
          <p:cNvSpPr>
            <a:spLocks noGrp="1"/>
          </p:cNvSpPr>
          <p:nvPr>
            <p:ph type="body" sz="quarter" idx="80"/>
          </p:nvPr>
        </p:nvSpPr>
        <p:spPr/>
        <p:txBody>
          <a:bodyPr/>
          <a:lstStyle/>
          <a:p>
            <a:endParaRPr lang="es-MX"/>
          </a:p>
        </p:txBody>
      </p:sp>
      <p:sp>
        <p:nvSpPr>
          <p:cNvPr id="180" name="Marcador de texto 179">
            <a:extLst>
              <a:ext uri="{FF2B5EF4-FFF2-40B4-BE49-F238E27FC236}">
                <a16:creationId xmlns:a16="http://schemas.microsoft.com/office/drawing/2014/main" id="{2E113278-45DF-20C6-AD11-225FACC96E12}"/>
              </a:ext>
            </a:extLst>
          </p:cNvPr>
          <p:cNvSpPr>
            <a:spLocks noGrp="1"/>
          </p:cNvSpPr>
          <p:nvPr>
            <p:ph type="body" sz="quarter" idx="81"/>
          </p:nvPr>
        </p:nvSpPr>
        <p:spPr/>
        <p:txBody>
          <a:bodyPr/>
          <a:lstStyle/>
          <a:p>
            <a:endParaRPr lang="es-MX"/>
          </a:p>
        </p:txBody>
      </p:sp>
      <p:sp>
        <p:nvSpPr>
          <p:cNvPr id="181" name="Marcador de texto 180">
            <a:extLst>
              <a:ext uri="{FF2B5EF4-FFF2-40B4-BE49-F238E27FC236}">
                <a16:creationId xmlns:a16="http://schemas.microsoft.com/office/drawing/2014/main" id="{B540CAD7-40B9-013A-059B-0CE3E08CE8EF}"/>
              </a:ext>
            </a:extLst>
          </p:cNvPr>
          <p:cNvSpPr>
            <a:spLocks noGrp="1"/>
          </p:cNvSpPr>
          <p:nvPr>
            <p:ph type="body" sz="quarter" idx="82"/>
          </p:nvPr>
        </p:nvSpPr>
        <p:spPr/>
        <p:txBody>
          <a:bodyPr/>
          <a:lstStyle/>
          <a:p>
            <a:endParaRPr lang="es-MX"/>
          </a:p>
        </p:txBody>
      </p:sp>
      <p:sp>
        <p:nvSpPr>
          <p:cNvPr id="182" name="Marcador de texto 181">
            <a:extLst>
              <a:ext uri="{FF2B5EF4-FFF2-40B4-BE49-F238E27FC236}">
                <a16:creationId xmlns:a16="http://schemas.microsoft.com/office/drawing/2014/main" id="{1B316914-8283-6EC3-AE45-160431C3558B}"/>
              </a:ext>
            </a:extLst>
          </p:cNvPr>
          <p:cNvSpPr>
            <a:spLocks noGrp="1"/>
          </p:cNvSpPr>
          <p:nvPr>
            <p:ph type="body" sz="quarter" idx="83"/>
          </p:nvPr>
        </p:nvSpPr>
        <p:spPr/>
        <p:txBody>
          <a:bodyPr/>
          <a:lstStyle/>
          <a:p>
            <a:endParaRPr lang="es-MX"/>
          </a:p>
        </p:txBody>
      </p:sp>
      <p:sp>
        <p:nvSpPr>
          <p:cNvPr id="168" name="Título 167">
            <a:extLst>
              <a:ext uri="{FF2B5EF4-FFF2-40B4-BE49-F238E27FC236}">
                <a16:creationId xmlns:a16="http://schemas.microsoft.com/office/drawing/2014/main" id="{8C9A2863-9CB9-4E23-77B2-13FCC3D7566E}"/>
              </a:ext>
            </a:extLst>
          </p:cNvPr>
          <p:cNvSpPr>
            <a:spLocks noGrp="1"/>
          </p:cNvSpPr>
          <p:nvPr>
            <p:ph type="title"/>
          </p:nvPr>
        </p:nvSpPr>
        <p:spPr/>
        <p:txBody>
          <a:bodyPr/>
          <a:lstStyle/>
          <a:p>
            <a:endParaRPr lang="es-MX"/>
          </a:p>
        </p:txBody>
      </p:sp>
      <p:sp>
        <p:nvSpPr>
          <p:cNvPr id="169" name="Marcador de texto 168">
            <a:extLst>
              <a:ext uri="{FF2B5EF4-FFF2-40B4-BE49-F238E27FC236}">
                <a16:creationId xmlns:a16="http://schemas.microsoft.com/office/drawing/2014/main" id="{F518BC12-62EC-0817-CD86-E539996E9881}"/>
              </a:ext>
            </a:extLst>
          </p:cNvPr>
          <p:cNvSpPr>
            <a:spLocks noGrp="1"/>
          </p:cNvSpPr>
          <p:nvPr>
            <p:ph type="body" sz="quarter" idx="50"/>
          </p:nvPr>
        </p:nvSpPr>
        <p:spPr/>
        <p:txBody>
          <a:bodyPr/>
          <a:lstStyle/>
          <a:p>
            <a:endParaRPr lang="es-MX" dirty="0"/>
          </a:p>
        </p:txBody>
      </p:sp>
    </p:spTree>
    <p:extLst>
      <p:ext uri="{BB962C8B-B14F-4D97-AF65-F5344CB8AC3E}">
        <p14:creationId xmlns:p14="http://schemas.microsoft.com/office/powerpoint/2010/main" val="3836596903"/>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EB5C823A-A1DD-6343-A2E3-785B73596588}"/>
              </a:ext>
            </a:extLst>
          </p:cNvPr>
          <p:cNvSpPr>
            <a:spLocks noGrp="1"/>
          </p:cNvSpPr>
          <p:nvPr>
            <p:ph type="body" sz="half"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 Pellentesque iaculis gravida auctor. Integer id odio gravida dolor consequat maximus. Mauris vel lectus erat. Mauris id tempus lacus.</a:t>
            </a:r>
          </a:p>
          <a:p>
            <a:endParaRPr lang="es-MX" dirty="0"/>
          </a:p>
          <a:p>
            <a:r>
              <a:rPr lang="es-MX" dirty="0"/>
              <a:t>Cras pulvinar elit ac pharetra malesuada. Pellentesque in nibh nec quam vestibulum porttitor. Nullam diam ante, luctus ac interdum eu, ultricies non magna. Aenean nec massa id ex mollis tincidunt nec eget nisl. Suspendisse at suscipit elit. Praesent finibus ipsum vitae neque pharetra ultricies. Proin pretium maximus efficitur. Sed sed purus eget felis fringilla fringilla at a odio. Etiam in nulla vehicula, ultricies lacus sit amet, maximus est. Proin ullamcorper neque quis nisl pulvinar scelerisque. Sed in dolor posuere, tempor felis id, lacinia dui. Maecenas sit amet malesuada odio. Cras turpis nisl, aliquam id interdum dictum, posuere at urna.</a:t>
            </a:r>
          </a:p>
          <a:p>
            <a:endParaRPr lang="es-MX" dirty="0"/>
          </a:p>
          <a:p>
            <a:r>
              <a:rPr lang="es-MX" dirty="0"/>
              <a:t>Vivamus quis sapien id eros facilisis pellentesque non eu ipsum. Cras ac sem ipsum. Proin nec massa sagittis, pharetra tellus id, semper lectus. Suspendisse lobortis risus eget libero ultricies, sit amet dignissim leo imperdiet. Suspendisse vehicula, dolor non volutpat lobortis, augue arcu commodo eros, sed pellentesque risus sapien eu odio. Etiam scelerisque felis eget mauris dictum, eget ornare mauris varius. Praesent eleifend vehicula justo vestibulum faucibus. Nam quis pharetra neque. Donec sed tellus vitae ante dictum gravida id eu ante. Suspendisse potenti. Nulla facilisi. Nam in diam ut erat semper viverra. Aliquam vel egestas arcu, nec iaculis mi. Pellentesque ut facilisis nisi.</a:t>
            </a:r>
          </a:p>
          <a:p>
            <a:endParaRPr lang="es-MX" dirty="0"/>
          </a:p>
          <a:p>
            <a:r>
              <a:rPr lang="es-MX" dirty="0"/>
              <a:t>Nunc lacinia orci in tincidunt tincidunt. Pellentesque quis bibendum risus. Sed porttitor lectus vel bibendum pharetra. Morbi eu orci vitae urna volutpat pharetra. Praesent vel rhoncus risus. In sed hendrerit tellus, eget congue mi. Vivamus posuere felis ante. In placerat pharetra augue at lobortis.</a:t>
            </a:r>
          </a:p>
          <a:p>
            <a:r>
              <a:rPr lang="es-MX" dirty="0"/>
              <a:t>Ut ac hendrerit nunc. Class aptent taciti sociosqu ad litora torquent per conubia nostra, per inceptos himenaeos. Proin lectus mi, pulvinar at nisl in, finibus viverra augue. Nullam egestas euismod massa a porttitor. Donec lorem lacus, euismod non arcu nec, porta lobortis est. Morbi posuere tortor vel interdum pellentesque. Quisque rhoncus ultricies purus. Aliquam at metus diam. Curabitur egestas, augue vitae vestibulum ullamcorper, arcu quam eleifend arcu, sit amet vehicula dolor nibh sit amet justo.</a:t>
            </a:r>
          </a:p>
        </p:txBody>
      </p:sp>
      <p:sp>
        <p:nvSpPr>
          <p:cNvPr id="5" name="Marcador de número de diapositiva 4">
            <a:extLst>
              <a:ext uri="{FF2B5EF4-FFF2-40B4-BE49-F238E27FC236}">
                <a16:creationId xmlns:a16="http://schemas.microsoft.com/office/drawing/2014/main" id="{5F10A24D-664D-1C47-AA1C-6A900B67EED9}"/>
              </a:ext>
            </a:extLst>
          </p:cNvPr>
          <p:cNvSpPr>
            <a:spLocks noGrp="1"/>
          </p:cNvSpPr>
          <p:nvPr>
            <p:ph type="sldNum" sz="quarter" idx="2"/>
          </p:nvPr>
        </p:nvSpPr>
        <p:spPr/>
        <p:txBody>
          <a:bodyPr/>
          <a:lstStyle/>
          <a:p>
            <a:fld id="{86CB4B4D-7CA3-9044-876B-883B54F8677D}" type="slidenum">
              <a:rPr lang="es-MX" smtClean="0"/>
              <a:pPr/>
              <a:t>29</a:t>
            </a:fld>
            <a:endParaRPr lang="es-MX"/>
          </a:p>
        </p:txBody>
      </p:sp>
      <p:sp>
        <p:nvSpPr>
          <p:cNvPr id="20" name="Título 19">
            <a:extLst>
              <a:ext uri="{FF2B5EF4-FFF2-40B4-BE49-F238E27FC236}">
                <a16:creationId xmlns:a16="http://schemas.microsoft.com/office/drawing/2014/main" id="{3FE59F6F-053B-2714-CAC3-FE4569705427}"/>
              </a:ext>
            </a:extLst>
          </p:cNvPr>
          <p:cNvSpPr>
            <a:spLocks noGrp="1"/>
          </p:cNvSpPr>
          <p:nvPr>
            <p:ph type="title"/>
          </p:nvPr>
        </p:nvSpPr>
        <p:spPr/>
        <p:txBody>
          <a:bodyPr/>
          <a:lstStyle/>
          <a:p>
            <a:endParaRPr lang="es-MX"/>
          </a:p>
        </p:txBody>
      </p:sp>
      <p:sp>
        <p:nvSpPr>
          <p:cNvPr id="14" name="Rectángulo 13">
            <a:extLst>
              <a:ext uri="{FF2B5EF4-FFF2-40B4-BE49-F238E27FC236}">
                <a16:creationId xmlns:a16="http://schemas.microsoft.com/office/drawing/2014/main" id="{A0C7489C-E272-AEB3-308E-9D7C86D10A46}"/>
              </a:ext>
            </a:extLst>
          </p:cNvPr>
          <p:cNvSpPr/>
          <p:nvPr/>
        </p:nvSpPr>
        <p:spPr>
          <a:xfrm>
            <a:off x="-1" y="2489200"/>
            <a:ext cx="302400" cy="6840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380347952"/>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B70174E5-B14E-7B40-9819-E0AB14151349}"/>
              </a:ext>
            </a:extLst>
          </p:cNvPr>
          <p:cNvSpPr>
            <a:spLocks noGrp="1"/>
          </p:cNvSpPr>
          <p:nvPr>
            <p:ph type="body" sz="half"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 Pellentesque iaculis gravida auctor. Integer id odio gravida dolor consequat maximus. Mauris vel lectus erat. Mauris id tempus lacus.</a:t>
            </a:r>
          </a:p>
          <a:p>
            <a:r>
              <a:rPr lang="es-MX" dirty="0"/>
              <a:t>Cras pulvinar elit ac pharetra malesuada. Pellentesque in nibh nec quam vestibulum porttitor. Nullam diam ante, luctus ac interdum eu, ultricies non magna. Aenean nec massa id ex mollis tincidunt nec eget nisl. Suspendisse at suscipit elit. Praesent finibus ipsum vitae neque pharetra ultricies. Proin pretium maximus efficitur. Sed sed purus eget felis fringilla fringilla at a odio. Etiam in nulla vehicula, ultricies lacus sit amet, maximus est. Proin ullamcorper neque quis nisl pulvinar scelerisque. Sed in dolor posuere, tempor felis id, lacinia dui. Maecenas sit amet malesuada odio. Cras turpis nisl, aliquam id interdum dictum, posuere at urna.</a:t>
            </a:r>
          </a:p>
          <a:p>
            <a:r>
              <a:rPr lang="es-MX" dirty="0"/>
              <a:t>Vivamus quis sapien id eros facilisis pellentesque non eu ipsum. Cras ac sem ipsum. Proin nec massa sagittis, pharetra tellus id, semper lectus. Suspendisse lobortis risus eget libero ultricies, sit amet dignissim leo imperdiet. Suspendisse vehicula, dolor non volutpat lobortis, augue arcu commodo eros, sed pellentesque risus sapien eu odio. Etiam scelerisque felis eget mauris dictum, eget ornare mauris varius</a:t>
            </a:r>
          </a:p>
        </p:txBody>
      </p:sp>
      <p:graphicFrame>
        <p:nvGraphicFramePr>
          <p:cNvPr id="6" name="Tabla 6">
            <a:extLst>
              <a:ext uri="{FF2B5EF4-FFF2-40B4-BE49-F238E27FC236}">
                <a16:creationId xmlns:a16="http://schemas.microsoft.com/office/drawing/2014/main" id="{9EA4A59B-8AF3-2041-83E6-D4F0478AA8B9}"/>
              </a:ext>
            </a:extLst>
          </p:cNvPr>
          <p:cNvGraphicFramePr>
            <a:graphicFrameLocks noGrp="1"/>
          </p:cNvGraphicFramePr>
          <p:nvPr>
            <p:ph type="tbl" sz="quarter" idx="20"/>
            <p:extLst>
              <p:ext uri="{D42A27DB-BD31-4B8C-83A1-F6EECF244321}">
                <p14:modId xmlns:p14="http://schemas.microsoft.com/office/powerpoint/2010/main" val="1181802186"/>
              </p:ext>
            </p:extLst>
          </p:nvPr>
        </p:nvGraphicFramePr>
        <p:xfrm>
          <a:off x="2239963" y="3149600"/>
          <a:ext cx="8247060" cy="8686800"/>
        </p:xfrm>
        <a:graphic>
          <a:graphicData uri="http://schemas.openxmlformats.org/drawingml/2006/table">
            <a:tbl>
              <a:tblPr firstRow="1" bandRow="1">
                <a:tableStyleId>{912C8C85-51F0-491E-9774-3900AFEF0FD7}</a:tableStyleId>
              </a:tblPr>
              <a:tblGrid>
                <a:gridCol w="1649412">
                  <a:extLst>
                    <a:ext uri="{9D8B030D-6E8A-4147-A177-3AD203B41FA5}">
                      <a16:colId xmlns:a16="http://schemas.microsoft.com/office/drawing/2014/main" val="2801359572"/>
                    </a:ext>
                  </a:extLst>
                </a:gridCol>
                <a:gridCol w="1649412">
                  <a:extLst>
                    <a:ext uri="{9D8B030D-6E8A-4147-A177-3AD203B41FA5}">
                      <a16:colId xmlns:a16="http://schemas.microsoft.com/office/drawing/2014/main" val="2813864085"/>
                    </a:ext>
                  </a:extLst>
                </a:gridCol>
                <a:gridCol w="1649412">
                  <a:extLst>
                    <a:ext uri="{9D8B030D-6E8A-4147-A177-3AD203B41FA5}">
                      <a16:colId xmlns:a16="http://schemas.microsoft.com/office/drawing/2014/main" val="276827736"/>
                    </a:ext>
                  </a:extLst>
                </a:gridCol>
                <a:gridCol w="1649412">
                  <a:extLst>
                    <a:ext uri="{9D8B030D-6E8A-4147-A177-3AD203B41FA5}">
                      <a16:colId xmlns:a16="http://schemas.microsoft.com/office/drawing/2014/main" val="368309366"/>
                    </a:ext>
                  </a:extLst>
                </a:gridCol>
                <a:gridCol w="1649412">
                  <a:extLst>
                    <a:ext uri="{9D8B030D-6E8A-4147-A177-3AD203B41FA5}">
                      <a16:colId xmlns:a16="http://schemas.microsoft.com/office/drawing/2014/main" val="2490759627"/>
                    </a:ext>
                  </a:extLst>
                </a:gridCol>
              </a:tblGrid>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660186043"/>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790650454"/>
                  </a:ext>
                </a:extLst>
              </a:tr>
              <a:tr h="450427">
                <a:tc>
                  <a:txBody>
                    <a:bodyPr/>
                    <a:lstStyle/>
                    <a:p>
                      <a:endParaRPr lang="es-MX"/>
                    </a:p>
                  </a:txBody>
                  <a:tcPr/>
                </a:tc>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522769033"/>
                  </a:ext>
                </a:extLst>
              </a:tr>
              <a:tr h="450427">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76962322"/>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976373255"/>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43848862"/>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545157851"/>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181379914"/>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260947379"/>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843093899"/>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12878785"/>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789641247"/>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217887172"/>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712170780"/>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321438158"/>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1797028863"/>
                  </a:ext>
                </a:extLst>
              </a:tr>
              <a:tr h="45042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060210393"/>
                  </a:ext>
                </a:extLst>
              </a:tr>
              <a:tr h="450427">
                <a:tc>
                  <a:txBody>
                    <a:bodyPr/>
                    <a:lstStyle/>
                    <a:p>
                      <a:endParaRPr lang="es-MX"/>
                    </a:p>
                  </a:txBody>
                  <a:tcPr/>
                </a:tc>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809182635"/>
                  </a:ext>
                </a:extLst>
              </a:tr>
              <a:tr h="450427">
                <a:tc>
                  <a:txBody>
                    <a:bodyPr/>
                    <a:lstStyle/>
                    <a:p>
                      <a:endParaRPr lang="es-MX"/>
                    </a:p>
                  </a:txBody>
                  <a:tcPr/>
                </a:tc>
                <a:tc>
                  <a:txBody>
                    <a:bodyPr/>
                    <a:lstStyle/>
                    <a:p>
                      <a:endParaRPr lang="es-MX"/>
                    </a:p>
                  </a:txBody>
                  <a:tcPr/>
                </a:tc>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2048742460"/>
                  </a:ext>
                </a:extLst>
              </a:tr>
            </a:tbl>
          </a:graphicData>
        </a:graphic>
      </p:graphicFrame>
      <p:sp>
        <p:nvSpPr>
          <p:cNvPr id="7" name="Marcador de número de diapositiva 6">
            <a:extLst>
              <a:ext uri="{FF2B5EF4-FFF2-40B4-BE49-F238E27FC236}">
                <a16:creationId xmlns:a16="http://schemas.microsoft.com/office/drawing/2014/main" id="{DCBCDAE1-8B56-E048-9B73-418171A1469F}"/>
              </a:ext>
            </a:extLst>
          </p:cNvPr>
          <p:cNvSpPr>
            <a:spLocks noGrp="1"/>
          </p:cNvSpPr>
          <p:nvPr>
            <p:ph type="sldNum" sz="quarter" idx="2"/>
          </p:nvPr>
        </p:nvSpPr>
        <p:spPr/>
        <p:txBody>
          <a:bodyPr/>
          <a:lstStyle/>
          <a:p>
            <a:fld id="{86CB4B4D-7CA3-9044-876B-883B54F8677D}" type="slidenum">
              <a:rPr lang="es-MX" smtClean="0"/>
              <a:pPr/>
              <a:t>30</a:t>
            </a:fld>
            <a:endParaRPr lang="es-MX"/>
          </a:p>
        </p:txBody>
      </p:sp>
      <p:sp>
        <p:nvSpPr>
          <p:cNvPr id="42" name="Título 41">
            <a:extLst>
              <a:ext uri="{FF2B5EF4-FFF2-40B4-BE49-F238E27FC236}">
                <a16:creationId xmlns:a16="http://schemas.microsoft.com/office/drawing/2014/main" id="{21BFB26F-0DA4-DE5E-B506-7FADD6B66102}"/>
              </a:ext>
            </a:extLst>
          </p:cNvPr>
          <p:cNvSpPr>
            <a:spLocks noGrp="1"/>
          </p:cNvSpPr>
          <p:nvPr>
            <p:ph type="title"/>
          </p:nvPr>
        </p:nvSpPr>
        <p:spPr/>
        <p:txBody>
          <a:bodyPr/>
          <a:lstStyle/>
          <a:p>
            <a:endParaRPr lang="es-MX"/>
          </a:p>
        </p:txBody>
      </p:sp>
      <p:sp>
        <p:nvSpPr>
          <p:cNvPr id="43" name="Marcador de texto 42">
            <a:extLst>
              <a:ext uri="{FF2B5EF4-FFF2-40B4-BE49-F238E27FC236}">
                <a16:creationId xmlns:a16="http://schemas.microsoft.com/office/drawing/2014/main" id="{B2ECF7B0-18CC-04F6-AECB-3B1E1E610B9E}"/>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314544540"/>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texto 4">
            <a:extLst>
              <a:ext uri="{FF2B5EF4-FFF2-40B4-BE49-F238E27FC236}">
                <a16:creationId xmlns:a16="http://schemas.microsoft.com/office/drawing/2014/main" id="{60ABE09B-BEB0-5542-8C84-F8621FD8857C}"/>
              </a:ext>
            </a:extLst>
          </p:cNvPr>
          <p:cNvSpPr>
            <a:spLocks noGrp="1"/>
          </p:cNvSpPr>
          <p:nvPr>
            <p:ph type="body" sz="half"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 Pellentesque iaculis gravida auctor. Integer id odio gravida dolor consequat maximus. Mauris vel lectus erat. Mauris id tempus lacus.</a:t>
            </a:r>
          </a:p>
          <a:p>
            <a:r>
              <a:rPr lang="es-MX" dirty="0"/>
              <a:t>Cras pulvinar elit ac pharetra malesuada. Pellentesque in nibh nec quam vestibulum porttitor. Nullam diam ante, luctus ac interdum eu, ultricies non magna. Aenean nec massa id ex mollis tincidunt nec eget nisl. Suspendisse at suscipit elit. Praesent finibus ipsum vitae neque pharetra ultricies. Proin pretium maximus efficitur. Sed sed purus eget felis fringilla fringilla at a odio. Etiam in nulla vehicula, ultricies lacus sit amet, maximus est. Proin ullamcorper neque quis nisl pulvinar scelerisque. Sed in dolor posuere, tempor felis id, lacinia dui. Maecenas sit amet malesuada odio. Cras turpis nisl, aliquam id interdum dictum, posuere at urna.</a:t>
            </a:r>
          </a:p>
          <a:p>
            <a:r>
              <a:rPr lang="es-MX" dirty="0"/>
              <a:t>Vivamus quis sapien id eros facilisis pellentesque non eu ipsum. Cras ac sem ipsum. Proin nec massa sagittis, pharetra tellus id, semper lectus. Suspendisse lobortis risus eget libero ultricies, sit amet dignissim leo imperdiet. Suspendisse vehicula, dolor non volutpat lobortis, augue arcu commodo eros, sed pellentesque risus sapien eu odio. Etiam scelerisque felis eget mauris dictum, eget ornare mauris varius. Praesent eleifend vehicula justo vestibulum faucibus. </a:t>
            </a:r>
          </a:p>
        </p:txBody>
      </p:sp>
      <p:graphicFrame>
        <p:nvGraphicFramePr>
          <p:cNvPr id="6" name="Marcador de gráfico 5">
            <a:extLst>
              <a:ext uri="{FF2B5EF4-FFF2-40B4-BE49-F238E27FC236}">
                <a16:creationId xmlns:a16="http://schemas.microsoft.com/office/drawing/2014/main" id="{B745A9DC-A6D7-3B40-8C43-900321C4EE5C}"/>
              </a:ext>
            </a:extLst>
          </p:cNvPr>
          <p:cNvGraphicFramePr>
            <a:graphicFrameLocks noGrp="1"/>
          </p:cNvGraphicFramePr>
          <p:nvPr>
            <p:ph type="tbl" sz="quarter" idx="20"/>
            <p:extLst>
              <p:ext uri="{D42A27DB-BD31-4B8C-83A1-F6EECF244321}">
                <p14:modId xmlns:p14="http://schemas.microsoft.com/office/powerpoint/2010/main" val="1119328077"/>
              </p:ext>
            </p:extLst>
          </p:nvPr>
        </p:nvGraphicFramePr>
        <p:xfrm>
          <a:off x="2239963" y="3149600"/>
          <a:ext cx="8447087" cy="8567738"/>
        </p:xfrm>
        <a:graphic>
          <a:graphicData uri="http://schemas.openxmlformats.org/drawingml/2006/chart">
            <c:chart xmlns:c="http://schemas.openxmlformats.org/drawingml/2006/chart" xmlns:r="http://schemas.openxmlformats.org/officeDocument/2006/relationships" r:id="rId2"/>
          </a:graphicData>
        </a:graphic>
      </p:graphicFrame>
      <p:sp>
        <p:nvSpPr>
          <p:cNvPr id="7" name="Marcador de número de diapositiva 6">
            <a:extLst>
              <a:ext uri="{FF2B5EF4-FFF2-40B4-BE49-F238E27FC236}">
                <a16:creationId xmlns:a16="http://schemas.microsoft.com/office/drawing/2014/main" id="{4ADEF436-38B6-9A4D-B72F-DD71C98F0D0B}"/>
              </a:ext>
            </a:extLst>
          </p:cNvPr>
          <p:cNvSpPr>
            <a:spLocks noGrp="1"/>
          </p:cNvSpPr>
          <p:nvPr>
            <p:ph type="sldNum" sz="quarter" idx="2"/>
          </p:nvPr>
        </p:nvSpPr>
        <p:spPr/>
        <p:txBody>
          <a:bodyPr/>
          <a:lstStyle/>
          <a:p>
            <a:fld id="{86CB4B4D-7CA3-9044-876B-883B54F8677D}" type="slidenum">
              <a:rPr lang="es-MX" smtClean="0"/>
              <a:pPr/>
              <a:t>31</a:t>
            </a:fld>
            <a:endParaRPr lang="es-MX"/>
          </a:p>
        </p:txBody>
      </p:sp>
      <p:sp>
        <p:nvSpPr>
          <p:cNvPr id="26" name="Título 25">
            <a:extLst>
              <a:ext uri="{FF2B5EF4-FFF2-40B4-BE49-F238E27FC236}">
                <a16:creationId xmlns:a16="http://schemas.microsoft.com/office/drawing/2014/main" id="{4AAF9266-9EA4-BDA0-CB50-417A80A5E631}"/>
              </a:ext>
            </a:extLst>
          </p:cNvPr>
          <p:cNvSpPr>
            <a:spLocks noGrp="1"/>
          </p:cNvSpPr>
          <p:nvPr>
            <p:ph type="title"/>
          </p:nvPr>
        </p:nvSpPr>
        <p:spPr/>
        <p:txBody>
          <a:bodyPr/>
          <a:lstStyle/>
          <a:p>
            <a:endParaRPr lang="es-MX"/>
          </a:p>
        </p:txBody>
      </p:sp>
      <p:sp>
        <p:nvSpPr>
          <p:cNvPr id="27" name="Marcador de texto 26">
            <a:extLst>
              <a:ext uri="{FF2B5EF4-FFF2-40B4-BE49-F238E27FC236}">
                <a16:creationId xmlns:a16="http://schemas.microsoft.com/office/drawing/2014/main" id="{9719F6B6-5B59-2DB9-1069-E6C43226ECB6}"/>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362400355"/>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rcador de posición de imagen 6">
            <a:extLst>
              <a:ext uri="{FF2B5EF4-FFF2-40B4-BE49-F238E27FC236}">
                <a16:creationId xmlns:a16="http://schemas.microsoft.com/office/drawing/2014/main" id="{E922A08A-5E35-5445-9EFE-146546049082}"/>
              </a:ext>
            </a:extLst>
          </p:cNvPr>
          <p:cNvPicPr>
            <a:picLocks noGrp="1" noChangeAspect="1"/>
          </p:cNvPicPr>
          <p:nvPr>
            <p:ph type="pic" sz="half" idx="16"/>
          </p:nvPr>
        </p:nvPicPr>
        <p:blipFill>
          <a:blip r:embed="rId2">
            <a:extLst>
              <a:ext uri="{28A0092B-C50C-407E-A947-70E740481C1C}">
                <a14:useLocalDpi xmlns:a14="http://schemas.microsoft.com/office/drawing/2010/main" val="0"/>
              </a:ext>
            </a:extLst>
          </a:blip>
          <a:srcRect l="20493" r="20493"/>
          <a:stretch/>
        </p:blipFill>
        <p:spPr>
          <a:xfrm>
            <a:off x="2240472" y="3149600"/>
            <a:ext cx="8988153" cy="8567045"/>
          </a:xfrm>
        </p:spPr>
      </p:pic>
      <p:sp>
        <p:nvSpPr>
          <p:cNvPr id="8" name="Marcador de número de diapositiva 7">
            <a:extLst>
              <a:ext uri="{FF2B5EF4-FFF2-40B4-BE49-F238E27FC236}">
                <a16:creationId xmlns:a16="http://schemas.microsoft.com/office/drawing/2014/main" id="{AC93FA32-D60C-B240-9562-C5A9BD327C92}"/>
              </a:ext>
            </a:extLst>
          </p:cNvPr>
          <p:cNvSpPr>
            <a:spLocks noGrp="1"/>
          </p:cNvSpPr>
          <p:nvPr>
            <p:ph type="sldNum" sz="quarter" idx="2"/>
          </p:nvPr>
        </p:nvSpPr>
        <p:spPr/>
        <p:txBody>
          <a:bodyPr/>
          <a:lstStyle/>
          <a:p>
            <a:fld id="{86CB4B4D-7CA3-9044-876B-883B54F8677D}" type="slidenum">
              <a:rPr lang="es-MX" smtClean="0"/>
              <a:pPr/>
              <a:t>32</a:t>
            </a:fld>
            <a:endParaRPr lang="es-MX"/>
          </a:p>
        </p:txBody>
      </p:sp>
      <p:sp>
        <p:nvSpPr>
          <p:cNvPr id="5" name="Marcador de texto 4">
            <a:extLst>
              <a:ext uri="{FF2B5EF4-FFF2-40B4-BE49-F238E27FC236}">
                <a16:creationId xmlns:a16="http://schemas.microsoft.com/office/drawing/2014/main" id="{6DA77995-33E2-464B-B299-ED3A2662B1BB}"/>
              </a:ext>
            </a:extLst>
          </p:cNvPr>
          <p:cNvSpPr>
            <a:spLocks noGrp="1"/>
          </p:cNvSpPr>
          <p:nvPr>
            <p:ph type="body" sz="half"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 Pellentesque iaculis gravida auctor. Integer id odio gravida dolor consequat maximus. Mauris vel lectus erat. Mauris id tempus lacus.</a:t>
            </a:r>
          </a:p>
          <a:p>
            <a:r>
              <a:rPr lang="es-MX" dirty="0"/>
              <a:t>Cras pulvinar elit ac pharetra malesuada. Pellentesque in nibh nec quam vestibulum porttitor. Nullam diam ante, luctus ac interdum eu, ultricies non magna. Aenean nec massa id ex mollis tincidunt nec eget nisl. Suspendisse at suscipit elit. Praesent finibus ipsum vitae neque pharetra ultricies. Proin pretium maximus efficitur. Sed sed purus eget felis fringilla fringilla at a odio. Etiam in nulla vehicula, ultricies lacus sit amet, maximus est. Proin ullamcorper neque quis nisl pulvinar scelerisque. Sed in dolor posuere, tempor felis id, lacinia dui. Maecenas sit amet malesuada odio. Cras turpis nisl, aliquam id interdum dictum, posuere at urna.</a:t>
            </a:r>
          </a:p>
          <a:p>
            <a:r>
              <a:rPr lang="es-MX" dirty="0"/>
              <a:t>Vivamus quis sapien id eros facilisis pellentesque non eu ipsum. Cras ac sem ipsum. Proin nec massa sagittis, pharetra telus id, semper lectus. Suspendisse lobortis risus eget libero ultricies, sit amet dignissim leo imperdiet. Suspendisse vehicula, dolor non volutpat lobortis, augue arcu commodo eros, sed pellentesque risus sapien eu odio. Etiam scelerisque felis eget mauris dictum, eget ornare mauris varius. Praesent eleifend vehicula justo vestibulum faucibus. </a:t>
            </a:r>
          </a:p>
        </p:txBody>
      </p:sp>
      <p:sp>
        <p:nvSpPr>
          <p:cNvPr id="27" name="Título 26">
            <a:extLst>
              <a:ext uri="{FF2B5EF4-FFF2-40B4-BE49-F238E27FC236}">
                <a16:creationId xmlns:a16="http://schemas.microsoft.com/office/drawing/2014/main" id="{6805D086-7C47-3140-AEB2-6CD7B51F2BB2}"/>
              </a:ext>
            </a:extLst>
          </p:cNvPr>
          <p:cNvSpPr>
            <a:spLocks noGrp="1"/>
          </p:cNvSpPr>
          <p:nvPr>
            <p:ph type="title"/>
          </p:nvPr>
        </p:nvSpPr>
        <p:spPr/>
        <p:txBody>
          <a:bodyPr/>
          <a:lstStyle/>
          <a:p>
            <a:endParaRPr lang="es-MX"/>
          </a:p>
        </p:txBody>
      </p:sp>
      <p:sp>
        <p:nvSpPr>
          <p:cNvPr id="28" name="Marcador de texto 27">
            <a:extLst>
              <a:ext uri="{FF2B5EF4-FFF2-40B4-BE49-F238E27FC236}">
                <a16:creationId xmlns:a16="http://schemas.microsoft.com/office/drawing/2014/main" id="{5C5A9DA5-A6DA-34DD-6EE2-42DB77DED846}"/>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1077152585"/>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a 6">
            <a:extLst>
              <a:ext uri="{FF2B5EF4-FFF2-40B4-BE49-F238E27FC236}">
                <a16:creationId xmlns:a16="http://schemas.microsoft.com/office/drawing/2014/main" id="{4C1A1203-AAB2-7140-8576-8F38D1DB9B0E}"/>
              </a:ext>
            </a:extLst>
          </p:cNvPr>
          <p:cNvGraphicFramePr>
            <a:graphicFrameLocks noGrp="1"/>
          </p:cNvGraphicFramePr>
          <p:nvPr>
            <p:ph type="tbl" sz="quarter" idx="20"/>
            <p:extLst>
              <p:ext uri="{D42A27DB-BD31-4B8C-83A1-F6EECF244321}">
                <p14:modId xmlns:p14="http://schemas.microsoft.com/office/powerpoint/2010/main" val="1886884634"/>
              </p:ext>
            </p:extLst>
          </p:nvPr>
        </p:nvGraphicFramePr>
        <p:xfrm>
          <a:off x="2239963" y="3149600"/>
          <a:ext cx="10358435" cy="8567046"/>
        </p:xfrm>
        <a:graphic>
          <a:graphicData uri="http://schemas.openxmlformats.org/drawingml/2006/table">
            <a:tbl>
              <a:tblPr firstRow="1" bandRow="1">
                <a:tableStyleId>{912C8C85-51F0-491E-9774-3900AFEF0FD7}</a:tableStyleId>
              </a:tblPr>
              <a:tblGrid>
                <a:gridCol w="2071687">
                  <a:extLst>
                    <a:ext uri="{9D8B030D-6E8A-4147-A177-3AD203B41FA5}">
                      <a16:colId xmlns:a16="http://schemas.microsoft.com/office/drawing/2014/main" val="2021550651"/>
                    </a:ext>
                  </a:extLst>
                </a:gridCol>
                <a:gridCol w="2071687">
                  <a:extLst>
                    <a:ext uri="{9D8B030D-6E8A-4147-A177-3AD203B41FA5}">
                      <a16:colId xmlns:a16="http://schemas.microsoft.com/office/drawing/2014/main" val="1950914843"/>
                    </a:ext>
                  </a:extLst>
                </a:gridCol>
                <a:gridCol w="2071687">
                  <a:extLst>
                    <a:ext uri="{9D8B030D-6E8A-4147-A177-3AD203B41FA5}">
                      <a16:colId xmlns:a16="http://schemas.microsoft.com/office/drawing/2014/main" val="139484689"/>
                    </a:ext>
                  </a:extLst>
                </a:gridCol>
                <a:gridCol w="2071687">
                  <a:extLst>
                    <a:ext uri="{9D8B030D-6E8A-4147-A177-3AD203B41FA5}">
                      <a16:colId xmlns:a16="http://schemas.microsoft.com/office/drawing/2014/main" val="843480986"/>
                    </a:ext>
                  </a:extLst>
                </a:gridCol>
                <a:gridCol w="2071687">
                  <a:extLst>
                    <a:ext uri="{9D8B030D-6E8A-4147-A177-3AD203B41FA5}">
                      <a16:colId xmlns:a16="http://schemas.microsoft.com/office/drawing/2014/main" val="2397194038"/>
                    </a:ext>
                  </a:extLst>
                </a:gridCol>
              </a:tblGrid>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662739302"/>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895141109"/>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493061593"/>
                  </a:ext>
                </a:extLst>
              </a:tr>
              <a:tr h="475947">
                <a:tc>
                  <a:txBody>
                    <a:bodyPr/>
                    <a:lstStyle/>
                    <a:p>
                      <a:endParaRPr lang="es-MX"/>
                    </a:p>
                  </a:txBody>
                  <a:tcPr/>
                </a:tc>
                <a:tc>
                  <a:txBody>
                    <a:bodyPr/>
                    <a:lstStyle/>
                    <a:p>
                      <a:endParaRPr lang="es-MX"/>
                    </a:p>
                  </a:txBody>
                  <a:tcPr/>
                </a:tc>
                <a:tc>
                  <a:txBody>
                    <a:bodyPr/>
                    <a:lstStyle/>
                    <a:p>
                      <a:endParaRPr lang="es-MX" dirty="0"/>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797670007"/>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835454798"/>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923999563"/>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150467775"/>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332176112"/>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607939506"/>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880466924"/>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67266512"/>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595463414"/>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942295078"/>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062966231"/>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12494798"/>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452351574"/>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170509344"/>
                  </a:ext>
                </a:extLst>
              </a:tr>
              <a:tr h="475947">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3484937110"/>
                  </a:ext>
                </a:extLst>
              </a:tr>
            </a:tbl>
          </a:graphicData>
        </a:graphic>
      </p:graphicFrame>
      <p:pic>
        <p:nvPicPr>
          <p:cNvPr id="8" name="Marcador de posición de imagen 7" descr="Playa con vista al agua&#10;&#10;Descripción generada automáticamente">
            <a:extLst>
              <a:ext uri="{FF2B5EF4-FFF2-40B4-BE49-F238E27FC236}">
                <a16:creationId xmlns:a16="http://schemas.microsoft.com/office/drawing/2014/main" id="{DD3D9F28-1EA2-9C43-8196-EBD399CB2DC5}"/>
              </a:ext>
            </a:extLst>
          </p:cNvPr>
          <p:cNvPicPr>
            <a:picLocks noGrp="1" noChangeAspect="1"/>
          </p:cNvPicPr>
          <p:nvPr>
            <p:ph type="pic" sz="half" idx="16"/>
          </p:nvPr>
        </p:nvPicPr>
        <p:blipFill rotWithShape="1">
          <a:blip r:embed="rId2"/>
          <a:srcRect l="14360" r="14360"/>
          <a:stretch/>
        </p:blipFill>
        <p:spPr>
          <a:xfrm>
            <a:off x="12899572" y="3149601"/>
            <a:ext cx="9769929" cy="8567044"/>
          </a:xfrm>
        </p:spPr>
      </p:pic>
      <p:sp>
        <p:nvSpPr>
          <p:cNvPr id="9" name="Marcador de número de diapositiva 8">
            <a:extLst>
              <a:ext uri="{FF2B5EF4-FFF2-40B4-BE49-F238E27FC236}">
                <a16:creationId xmlns:a16="http://schemas.microsoft.com/office/drawing/2014/main" id="{71A24EFC-A047-F843-B647-8AC37B2B4CC4}"/>
              </a:ext>
            </a:extLst>
          </p:cNvPr>
          <p:cNvSpPr>
            <a:spLocks noGrp="1"/>
          </p:cNvSpPr>
          <p:nvPr>
            <p:ph type="sldNum" sz="quarter" idx="2"/>
          </p:nvPr>
        </p:nvSpPr>
        <p:spPr/>
        <p:txBody>
          <a:bodyPr/>
          <a:lstStyle/>
          <a:p>
            <a:fld id="{86CB4B4D-7CA3-9044-876B-883B54F8677D}" type="slidenum">
              <a:rPr lang="es-MX" smtClean="0"/>
              <a:pPr/>
              <a:t>33</a:t>
            </a:fld>
            <a:endParaRPr lang="es-MX"/>
          </a:p>
        </p:txBody>
      </p:sp>
      <p:sp>
        <p:nvSpPr>
          <p:cNvPr id="27" name="Título 26">
            <a:extLst>
              <a:ext uri="{FF2B5EF4-FFF2-40B4-BE49-F238E27FC236}">
                <a16:creationId xmlns:a16="http://schemas.microsoft.com/office/drawing/2014/main" id="{CF8C8ECE-1D9D-7C8D-6B70-F883BA9C2376}"/>
              </a:ext>
            </a:extLst>
          </p:cNvPr>
          <p:cNvSpPr>
            <a:spLocks noGrp="1"/>
          </p:cNvSpPr>
          <p:nvPr>
            <p:ph type="title"/>
          </p:nvPr>
        </p:nvSpPr>
        <p:spPr/>
        <p:txBody>
          <a:bodyPr/>
          <a:lstStyle/>
          <a:p>
            <a:endParaRPr lang="es-MX"/>
          </a:p>
        </p:txBody>
      </p:sp>
      <p:sp>
        <p:nvSpPr>
          <p:cNvPr id="28" name="Marcador de texto 27">
            <a:extLst>
              <a:ext uri="{FF2B5EF4-FFF2-40B4-BE49-F238E27FC236}">
                <a16:creationId xmlns:a16="http://schemas.microsoft.com/office/drawing/2014/main" id="{E9F4F5E2-C6B0-AE5B-364A-733CDAEB0F5C}"/>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3845854137"/>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a 7">
            <a:extLst>
              <a:ext uri="{FF2B5EF4-FFF2-40B4-BE49-F238E27FC236}">
                <a16:creationId xmlns:a16="http://schemas.microsoft.com/office/drawing/2014/main" id="{C834B8FE-EC37-6045-81D4-B6A2999C9B54}"/>
              </a:ext>
            </a:extLst>
          </p:cNvPr>
          <p:cNvGraphicFramePr>
            <a:graphicFrameLocks noGrp="1"/>
          </p:cNvGraphicFramePr>
          <p:nvPr>
            <p:ph type="tbl" sz="quarter" idx="20"/>
            <p:extLst>
              <p:ext uri="{D42A27DB-BD31-4B8C-83A1-F6EECF244321}">
                <p14:modId xmlns:p14="http://schemas.microsoft.com/office/powerpoint/2010/main" val="2099188596"/>
              </p:ext>
            </p:extLst>
          </p:nvPr>
        </p:nvGraphicFramePr>
        <p:xfrm>
          <a:off x="12522200" y="3149600"/>
          <a:ext cx="10147300" cy="8558123"/>
        </p:xfrm>
        <a:graphic>
          <a:graphicData uri="http://schemas.openxmlformats.org/drawingml/2006/table">
            <a:tbl>
              <a:tblPr firstRow="1" bandRow="1">
                <a:tableStyleId>{912C8C85-51F0-491E-9774-3900AFEF0FD7}</a:tableStyleId>
              </a:tblPr>
              <a:tblGrid>
                <a:gridCol w="2029460">
                  <a:extLst>
                    <a:ext uri="{9D8B030D-6E8A-4147-A177-3AD203B41FA5}">
                      <a16:colId xmlns:a16="http://schemas.microsoft.com/office/drawing/2014/main" val="2964772359"/>
                    </a:ext>
                  </a:extLst>
                </a:gridCol>
                <a:gridCol w="2029460">
                  <a:extLst>
                    <a:ext uri="{9D8B030D-6E8A-4147-A177-3AD203B41FA5}">
                      <a16:colId xmlns:a16="http://schemas.microsoft.com/office/drawing/2014/main" val="200718404"/>
                    </a:ext>
                  </a:extLst>
                </a:gridCol>
                <a:gridCol w="2029460">
                  <a:extLst>
                    <a:ext uri="{9D8B030D-6E8A-4147-A177-3AD203B41FA5}">
                      <a16:colId xmlns:a16="http://schemas.microsoft.com/office/drawing/2014/main" val="1305053388"/>
                    </a:ext>
                  </a:extLst>
                </a:gridCol>
                <a:gridCol w="2029460">
                  <a:extLst>
                    <a:ext uri="{9D8B030D-6E8A-4147-A177-3AD203B41FA5}">
                      <a16:colId xmlns:a16="http://schemas.microsoft.com/office/drawing/2014/main" val="1473883477"/>
                    </a:ext>
                  </a:extLst>
                </a:gridCol>
                <a:gridCol w="2029460">
                  <a:extLst>
                    <a:ext uri="{9D8B030D-6E8A-4147-A177-3AD203B41FA5}">
                      <a16:colId xmlns:a16="http://schemas.microsoft.com/office/drawing/2014/main" val="1089396700"/>
                    </a:ext>
                  </a:extLst>
                </a:gridCol>
              </a:tblGrid>
              <a:tr h="503419">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extLst>
                  <a:ext uri="{0D108BD9-81ED-4DB2-BD59-A6C34878D82A}">
                    <a16:rowId xmlns:a16="http://schemas.microsoft.com/office/drawing/2014/main" val="555635089"/>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597443754"/>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636853801"/>
                  </a:ext>
                </a:extLst>
              </a:tr>
              <a:tr h="503419">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146011073"/>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799795162"/>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4189136500"/>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363940495"/>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373757554"/>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597184593"/>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990379794"/>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1249162250"/>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2137639324"/>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355685664"/>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173092017"/>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558368431"/>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extLst>
                  <a:ext uri="{0D108BD9-81ED-4DB2-BD59-A6C34878D82A}">
                    <a16:rowId xmlns:a16="http://schemas.microsoft.com/office/drawing/2014/main" val="3953074154"/>
                  </a:ext>
                </a:extLst>
              </a:tr>
              <a:tr h="503419">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extLst>
                  <a:ext uri="{0D108BD9-81ED-4DB2-BD59-A6C34878D82A}">
                    <a16:rowId xmlns:a16="http://schemas.microsoft.com/office/drawing/2014/main" val="3598280209"/>
                  </a:ext>
                </a:extLst>
              </a:tr>
            </a:tbl>
          </a:graphicData>
        </a:graphic>
      </p:graphicFrame>
      <p:graphicFrame>
        <p:nvGraphicFramePr>
          <p:cNvPr id="6" name="Marcador de gráfico 5">
            <a:extLst>
              <a:ext uri="{FF2B5EF4-FFF2-40B4-BE49-F238E27FC236}">
                <a16:creationId xmlns:a16="http://schemas.microsoft.com/office/drawing/2014/main" id="{B73F93BF-84D4-7040-ADE1-6C257E24E408}"/>
              </a:ext>
            </a:extLst>
          </p:cNvPr>
          <p:cNvGraphicFramePr>
            <a:graphicFrameLocks noGrp="1"/>
          </p:cNvGraphicFramePr>
          <p:nvPr>
            <p:ph type="chart" sz="quarter" idx="18"/>
            <p:extLst>
              <p:ext uri="{D42A27DB-BD31-4B8C-83A1-F6EECF244321}">
                <p14:modId xmlns:p14="http://schemas.microsoft.com/office/powerpoint/2010/main" val="2124339648"/>
              </p:ext>
            </p:extLst>
          </p:nvPr>
        </p:nvGraphicFramePr>
        <p:xfrm>
          <a:off x="2239963" y="3149600"/>
          <a:ext cx="9952037" cy="8567738"/>
        </p:xfrm>
        <a:graphic>
          <a:graphicData uri="http://schemas.openxmlformats.org/drawingml/2006/chart">
            <c:chart xmlns:c="http://schemas.openxmlformats.org/drawingml/2006/chart" xmlns:r="http://schemas.openxmlformats.org/officeDocument/2006/relationships" r:id="rId2"/>
          </a:graphicData>
        </a:graphic>
      </p:graphicFrame>
      <p:sp>
        <p:nvSpPr>
          <p:cNvPr id="8" name="Marcador de número de diapositiva 7">
            <a:extLst>
              <a:ext uri="{FF2B5EF4-FFF2-40B4-BE49-F238E27FC236}">
                <a16:creationId xmlns:a16="http://schemas.microsoft.com/office/drawing/2014/main" id="{3BB60DB3-A0F9-7A49-B6D6-B340A540AD5A}"/>
              </a:ext>
            </a:extLst>
          </p:cNvPr>
          <p:cNvSpPr>
            <a:spLocks noGrp="1"/>
          </p:cNvSpPr>
          <p:nvPr>
            <p:ph type="sldNum" sz="quarter" idx="2"/>
          </p:nvPr>
        </p:nvSpPr>
        <p:spPr/>
        <p:txBody>
          <a:bodyPr/>
          <a:lstStyle/>
          <a:p>
            <a:fld id="{86CB4B4D-7CA3-9044-876B-883B54F8677D}" type="slidenum">
              <a:rPr lang="es-MX" smtClean="0"/>
              <a:pPr/>
              <a:t>34</a:t>
            </a:fld>
            <a:endParaRPr lang="es-MX"/>
          </a:p>
        </p:txBody>
      </p:sp>
      <p:sp>
        <p:nvSpPr>
          <p:cNvPr id="17" name="Título 16">
            <a:extLst>
              <a:ext uri="{FF2B5EF4-FFF2-40B4-BE49-F238E27FC236}">
                <a16:creationId xmlns:a16="http://schemas.microsoft.com/office/drawing/2014/main" id="{BE4D9BB8-0514-4953-27D2-AC0698BD55C9}"/>
              </a:ext>
            </a:extLst>
          </p:cNvPr>
          <p:cNvSpPr>
            <a:spLocks noGrp="1"/>
          </p:cNvSpPr>
          <p:nvPr>
            <p:ph type="title"/>
          </p:nvPr>
        </p:nvSpPr>
        <p:spPr/>
        <p:txBody>
          <a:bodyPr/>
          <a:lstStyle/>
          <a:p>
            <a:endParaRPr lang="es-MX"/>
          </a:p>
        </p:txBody>
      </p:sp>
      <p:sp>
        <p:nvSpPr>
          <p:cNvPr id="18" name="Marcador de texto 17">
            <a:extLst>
              <a:ext uri="{FF2B5EF4-FFF2-40B4-BE49-F238E27FC236}">
                <a16:creationId xmlns:a16="http://schemas.microsoft.com/office/drawing/2014/main" id="{7FAB6247-5CF9-8FC4-7ED4-D2009CBB1580}"/>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3091271271"/>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622249DB-0125-2F48-95EC-E729D5508C72}"/>
              </a:ext>
            </a:extLst>
          </p:cNvPr>
          <p:cNvSpPr>
            <a:spLocks noGrp="1"/>
          </p:cNvSpPr>
          <p:nvPr>
            <p:ph type="body" sz="quarter" idx="1"/>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 Pellentesque iaculis gravida auctor. Integer id odio gravida dolor consequat maximus. Mauris vel lectus erat. Mauris id tempus lacus.</a:t>
            </a:r>
          </a:p>
          <a:p>
            <a:r>
              <a:rPr lang="es-MX" dirty="0"/>
              <a:t>Cras pulvinar elit ac pharetra malesuada. Pellentesque in nibh nec quam vestibulum porttitor. Nullam diam ante, luctus ac interdum eu, ultricies non magna. Aenean nec massa id ex mollis tincidunt nec eget nisl. Suspendisse at suscipit elit. Praesent finibus ipsum vitae neque pharetra ultricies. Proin pretium maximus efficitur. Sed sed purus eget felis fringilla fringilla at a odio. Etiam in nulla vehicula, ultricies lacus sit amet, maximus est. Proin ullamcorper neque quis nisl pulvinar scelerisque. Sed in dolor posuere, tempor felis id, lacinia dui. Maecenas sit amet malesuada odio. Cras turpis nisl, aliquam id interdum dictum, posuere at urna.</a:t>
            </a:r>
          </a:p>
        </p:txBody>
      </p:sp>
      <p:pic>
        <p:nvPicPr>
          <p:cNvPr id="8" name="Marcador de posición de imagen 7">
            <a:extLst>
              <a:ext uri="{FF2B5EF4-FFF2-40B4-BE49-F238E27FC236}">
                <a16:creationId xmlns:a16="http://schemas.microsoft.com/office/drawing/2014/main" id="{88C123A3-7223-1642-BF9C-D42E24F09FD0}"/>
              </a:ext>
            </a:extLst>
          </p:cNvPr>
          <p:cNvPicPr>
            <a:picLocks noGrp="1" noChangeAspect="1"/>
          </p:cNvPicPr>
          <p:nvPr>
            <p:ph type="pic" sz="half" idx="17"/>
          </p:nvPr>
        </p:nvPicPr>
        <p:blipFill rotWithShape="1">
          <a:blip r:embed="rId2">
            <a:extLst>
              <a:ext uri="{28A0092B-C50C-407E-A947-70E740481C1C}">
                <a14:useLocalDpi xmlns:a14="http://schemas.microsoft.com/office/drawing/2010/main" val="0"/>
              </a:ext>
            </a:extLst>
          </a:blip>
          <a:srcRect t="5092" b="23000"/>
          <a:stretch/>
        </p:blipFill>
        <p:spPr>
          <a:xfrm>
            <a:off x="2240472" y="7659662"/>
            <a:ext cx="10030080" cy="4056983"/>
          </a:xfrm>
        </p:spPr>
      </p:pic>
      <p:sp>
        <p:nvSpPr>
          <p:cNvPr id="11" name="Marcador de número de diapositiva 10">
            <a:extLst>
              <a:ext uri="{FF2B5EF4-FFF2-40B4-BE49-F238E27FC236}">
                <a16:creationId xmlns:a16="http://schemas.microsoft.com/office/drawing/2014/main" id="{214AB907-F673-0940-9B78-7375D8DA58A9}"/>
              </a:ext>
            </a:extLst>
          </p:cNvPr>
          <p:cNvSpPr>
            <a:spLocks noGrp="1"/>
          </p:cNvSpPr>
          <p:nvPr>
            <p:ph type="sldNum" sz="quarter" idx="2"/>
          </p:nvPr>
        </p:nvSpPr>
        <p:spPr/>
        <p:txBody>
          <a:bodyPr/>
          <a:lstStyle/>
          <a:p>
            <a:fld id="{86CB4B4D-7CA3-9044-876B-883B54F8677D}" type="slidenum">
              <a:rPr lang="es-MX" smtClean="0"/>
              <a:pPr/>
              <a:t>35</a:t>
            </a:fld>
            <a:endParaRPr lang="es-MX"/>
          </a:p>
        </p:txBody>
      </p:sp>
      <p:pic>
        <p:nvPicPr>
          <p:cNvPr id="10" name="Marcador de posición de imagen 9">
            <a:extLst>
              <a:ext uri="{FF2B5EF4-FFF2-40B4-BE49-F238E27FC236}">
                <a16:creationId xmlns:a16="http://schemas.microsoft.com/office/drawing/2014/main" id="{51D9116F-9164-E84D-B601-E7B7E23FB882}"/>
              </a:ext>
            </a:extLst>
          </p:cNvPr>
          <p:cNvPicPr>
            <a:picLocks noGrp="1" noChangeAspect="1"/>
          </p:cNvPicPr>
          <p:nvPr>
            <p:ph type="pic" sz="half" idx="51"/>
          </p:nvPr>
        </p:nvPicPr>
        <p:blipFill>
          <a:blip r:embed="rId3">
            <a:extLst>
              <a:ext uri="{28A0092B-C50C-407E-A947-70E740481C1C}">
                <a14:useLocalDpi xmlns:a14="http://schemas.microsoft.com/office/drawing/2010/main" val="0"/>
              </a:ext>
            </a:extLst>
          </a:blip>
          <a:srcRect t="14046" b="14046"/>
          <a:stretch/>
        </p:blipFill>
        <p:spPr>
          <a:xfrm>
            <a:off x="12639421" y="7659662"/>
            <a:ext cx="10030080" cy="4056983"/>
          </a:xfrm>
        </p:spPr>
      </p:pic>
      <p:sp>
        <p:nvSpPr>
          <p:cNvPr id="34" name="Título 33">
            <a:extLst>
              <a:ext uri="{FF2B5EF4-FFF2-40B4-BE49-F238E27FC236}">
                <a16:creationId xmlns:a16="http://schemas.microsoft.com/office/drawing/2014/main" id="{C03D1F9B-37AD-D78F-753B-6DA19080676A}"/>
              </a:ext>
            </a:extLst>
          </p:cNvPr>
          <p:cNvSpPr>
            <a:spLocks noGrp="1"/>
          </p:cNvSpPr>
          <p:nvPr>
            <p:ph type="title"/>
          </p:nvPr>
        </p:nvSpPr>
        <p:spPr/>
        <p:txBody>
          <a:bodyPr/>
          <a:lstStyle/>
          <a:p>
            <a:endParaRPr lang="es-MX"/>
          </a:p>
        </p:txBody>
      </p:sp>
      <p:sp>
        <p:nvSpPr>
          <p:cNvPr id="35" name="Marcador de texto 34">
            <a:extLst>
              <a:ext uri="{FF2B5EF4-FFF2-40B4-BE49-F238E27FC236}">
                <a16:creationId xmlns:a16="http://schemas.microsoft.com/office/drawing/2014/main" id="{159DD853-4218-0B1E-3526-500F9062DC26}"/>
              </a:ext>
            </a:extLst>
          </p:cNvPr>
          <p:cNvSpPr>
            <a:spLocks noGrp="1"/>
          </p:cNvSpPr>
          <p:nvPr>
            <p:ph type="body" sz="quarter" idx="50"/>
          </p:nvPr>
        </p:nvSpPr>
        <p:spPr/>
        <p:txBody>
          <a:bodyPr/>
          <a:lstStyle/>
          <a:p>
            <a:endParaRPr lang="es-MX"/>
          </a:p>
        </p:txBody>
      </p:sp>
      <p:sp>
        <p:nvSpPr>
          <p:cNvPr id="29" name="Rectángulo 28">
            <a:extLst>
              <a:ext uri="{FF2B5EF4-FFF2-40B4-BE49-F238E27FC236}">
                <a16:creationId xmlns:a16="http://schemas.microsoft.com/office/drawing/2014/main" id="{D19AB216-F7B9-2DDA-991B-9762EADC7C63}"/>
              </a:ext>
            </a:extLst>
          </p:cNvPr>
          <p:cNvSpPr/>
          <p:nvPr/>
        </p:nvSpPr>
        <p:spPr>
          <a:xfrm>
            <a:off x="-1" y="3149600"/>
            <a:ext cx="302400" cy="3780000"/>
          </a:xfrm>
          <a:prstGeom prst="rect">
            <a:avLst/>
          </a:prstGeom>
          <a:solidFill>
            <a:srgbClr val="A5BAC9"/>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s-MX" sz="3200" b="0" i="0" u="none" strike="noStrike" cap="none" spc="0" normalizeH="0" baseline="0" dirty="0">
              <a:ln>
                <a:noFill/>
              </a:ln>
              <a:solidFill>
                <a:srgbClr val="FFFFFF"/>
              </a:solidFill>
              <a:effectLst/>
              <a:uFillTx/>
              <a:latin typeface="Helvetica Neue Medium"/>
              <a:ea typeface="Helvetica Neue Medium"/>
              <a:cs typeface="Helvetica Neue Medium"/>
              <a:sym typeface="Helvetica Neue Medium"/>
            </a:endParaRPr>
          </a:p>
        </p:txBody>
      </p:sp>
    </p:spTree>
    <p:extLst>
      <p:ext uri="{BB962C8B-B14F-4D97-AF65-F5344CB8AC3E}">
        <p14:creationId xmlns:p14="http://schemas.microsoft.com/office/powerpoint/2010/main" val="4268334247"/>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Marcador de posición de imagen 14" descr="Isla en medio de la playa&#10;&#10;Descripción generada automáticamente">
            <a:extLst>
              <a:ext uri="{FF2B5EF4-FFF2-40B4-BE49-F238E27FC236}">
                <a16:creationId xmlns:a16="http://schemas.microsoft.com/office/drawing/2014/main" id="{D76E05C6-2C5E-9BE6-E462-E6836DFD1742}"/>
              </a:ext>
            </a:extLst>
          </p:cNvPr>
          <p:cNvPicPr>
            <a:picLocks noGrp="1" noChangeAspect="1"/>
          </p:cNvPicPr>
          <p:nvPr>
            <p:ph type="pic" idx="14"/>
          </p:nvPr>
        </p:nvPicPr>
        <p:blipFill>
          <a:blip r:embed="rId2"/>
          <a:srcRect t="17368" b="17368"/>
          <a:stretch/>
        </p:blipFill>
        <p:spPr>
          <a:xfrm>
            <a:off x="2235923" y="2825553"/>
            <a:ext cx="20429029" cy="8882163"/>
          </a:xfrm>
        </p:spPr>
      </p:pic>
      <p:sp>
        <p:nvSpPr>
          <p:cNvPr id="19" name="Marcador de número de diapositiva 18">
            <a:extLst>
              <a:ext uri="{FF2B5EF4-FFF2-40B4-BE49-F238E27FC236}">
                <a16:creationId xmlns:a16="http://schemas.microsoft.com/office/drawing/2014/main" id="{19510874-264D-6B49-B61E-3E7A551965F8}"/>
              </a:ext>
            </a:extLst>
          </p:cNvPr>
          <p:cNvSpPr>
            <a:spLocks noGrp="1"/>
          </p:cNvSpPr>
          <p:nvPr>
            <p:ph type="sldNum" sz="quarter" idx="2"/>
          </p:nvPr>
        </p:nvSpPr>
        <p:spPr/>
        <p:txBody>
          <a:bodyPr/>
          <a:lstStyle/>
          <a:p>
            <a:fld id="{86CB4B4D-7CA3-9044-876B-883B54F8677D}" type="slidenum">
              <a:rPr lang="es-MX" smtClean="0"/>
              <a:pPr/>
              <a:t>36</a:t>
            </a:fld>
            <a:endParaRPr lang="es-MX"/>
          </a:p>
        </p:txBody>
      </p:sp>
      <p:sp>
        <p:nvSpPr>
          <p:cNvPr id="25" name="Título 24">
            <a:extLst>
              <a:ext uri="{FF2B5EF4-FFF2-40B4-BE49-F238E27FC236}">
                <a16:creationId xmlns:a16="http://schemas.microsoft.com/office/drawing/2014/main" id="{1F504E6C-8F9A-1799-9D7D-8917DF9854D8}"/>
              </a:ext>
            </a:extLst>
          </p:cNvPr>
          <p:cNvSpPr>
            <a:spLocks noGrp="1"/>
          </p:cNvSpPr>
          <p:nvPr>
            <p:ph type="title"/>
          </p:nvPr>
        </p:nvSpPr>
        <p:spPr/>
        <p:txBody>
          <a:bodyPr/>
          <a:lstStyle/>
          <a:p>
            <a:endParaRPr lang="es-MX"/>
          </a:p>
        </p:txBody>
      </p:sp>
      <p:sp>
        <p:nvSpPr>
          <p:cNvPr id="26" name="Marcador de texto 25">
            <a:extLst>
              <a:ext uri="{FF2B5EF4-FFF2-40B4-BE49-F238E27FC236}">
                <a16:creationId xmlns:a16="http://schemas.microsoft.com/office/drawing/2014/main" id="{DA676BFC-65BC-ABBB-7931-952A2D3A335F}"/>
              </a:ext>
            </a:extLst>
          </p:cNvPr>
          <p:cNvSpPr>
            <a:spLocks noGrp="1"/>
          </p:cNvSpPr>
          <p:nvPr>
            <p:ph type="body" sz="quarter" idx="50"/>
          </p:nvPr>
        </p:nvSpPr>
        <p:spPr/>
        <p:txBody>
          <a:bodyPr/>
          <a:lstStyle/>
          <a:p>
            <a:endParaRPr lang="es-MX"/>
          </a:p>
        </p:txBody>
      </p:sp>
    </p:spTree>
    <p:extLst>
      <p:ext uri="{BB962C8B-B14F-4D97-AF65-F5344CB8AC3E}">
        <p14:creationId xmlns:p14="http://schemas.microsoft.com/office/powerpoint/2010/main" val="3463202259"/>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Marcador de texto 245">
            <a:extLst>
              <a:ext uri="{FF2B5EF4-FFF2-40B4-BE49-F238E27FC236}">
                <a16:creationId xmlns:a16="http://schemas.microsoft.com/office/drawing/2014/main" id="{8B87BCC7-A42E-B21D-8139-42F019423933}"/>
              </a:ext>
            </a:extLst>
          </p:cNvPr>
          <p:cNvSpPr>
            <a:spLocks noGrp="1"/>
          </p:cNvSpPr>
          <p:nvPr>
            <p:ph type="body" sz="quarter" idx="14"/>
          </p:nvPr>
        </p:nvSpPr>
        <p:spPr/>
        <p:txBody>
          <a:bodyPr/>
          <a:lstStyle/>
          <a:p>
            <a:endParaRPr lang="es-MX"/>
          </a:p>
        </p:txBody>
      </p:sp>
      <p:sp>
        <p:nvSpPr>
          <p:cNvPr id="262" name="Marcador de texto 261">
            <a:extLst>
              <a:ext uri="{FF2B5EF4-FFF2-40B4-BE49-F238E27FC236}">
                <a16:creationId xmlns:a16="http://schemas.microsoft.com/office/drawing/2014/main" id="{AC896A2F-4E11-A848-3EF9-83FD4333F3D2}"/>
              </a:ext>
            </a:extLst>
          </p:cNvPr>
          <p:cNvSpPr>
            <a:spLocks noGrp="1"/>
          </p:cNvSpPr>
          <p:nvPr>
            <p:ph type="body" sz="quarter" idx="51"/>
          </p:nvPr>
        </p:nvSpPr>
        <p:spPr/>
        <p:txBody>
          <a:bodyPr/>
          <a:lstStyle/>
          <a:p>
            <a:endParaRPr lang="es-MX"/>
          </a:p>
        </p:txBody>
      </p:sp>
      <p:sp>
        <p:nvSpPr>
          <p:cNvPr id="263" name="Marcador de texto 262">
            <a:extLst>
              <a:ext uri="{FF2B5EF4-FFF2-40B4-BE49-F238E27FC236}">
                <a16:creationId xmlns:a16="http://schemas.microsoft.com/office/drawing/2014/main" id="{1275C572-3B3A-4DE7-B9D1-544DB56A14AD}"/>
              </a:ext>
            </a:extLst>
          </p:cNvPr>
          <p:cNvSpPr>
            <a:spLocks noGrp="1"/>
          </p:cNvSpPr>
          <p:nvPr>
            <p:ph type="body" sz="quarter" idx="52"/>
          </p:nvPr>
        </p:nvSpPr>
        <p:spPr/>
        <p:txBody>
          <a:bodyPr/>
          <a:lstStyle/>
          <a:p>
            <a:endParaRPr lang="es-MX"/>
          </a:p>
        </p:txBody>
      </p:sp>
      <p:sp>
        <p:nvSpPr>
          <p:cNvPr id="247" name="Marcador de texto 246">
            <a:extLst>
              <a:ext uri="{FF2B5EF4-FFF2-40B4-BE49-F238E27FC236}">
                <a16:creationId xmlns:a16="http://schemas.microsoft.com/office/drawing/2014/main" id="{3E45FD89-17B7-6FC4-229D-B36F52998776}"/>
              </a:ext>
            </a:extLst>
          </p:cNvPr>
          <p:cNvSpPr>
            <a:spLocks noGrp="1"/>
          </p:cNvSpPr>
          <p:nvPr>
            <p:ph type="body" sz="quarter" idx="15"/>
          </p:nvPr>
        </p:nvSpPr>
        <p:spPr/>
        <p:txBody>
          <a:bodyPr/>
          <a:lstStyle/>
          <a:p>
            <a:endParaRPr lang="es-MX"/>
          </a:p>
        </p:txBody>
      </p:sp>
      <p:sp>
        <p:nvSpPr>
          <p:cNvPr id="8" name="Marcador de texto 7">
            <a:extLst>
              <a:ext uri="{FF2B5EF4-FFF2-40B4-BE49-F238E27FC236}">
                <a16:creationId xmlns:a16="http://schemas.microsoft.com/office/drawing/2014/main" id="{8497B3B5-DE9C-C444-A36D-18371E6CEF2D}"/>
              </a:ext>
            </a:extLst>
          </p:cNvPr>
          <p:cNvSpPr>
            <a:spLocks noGrp="1"/>
          </p:cNvSpPr>
          <p:nvPr>
            <p:ph type="body" sz="quarter" idx="18"/>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a:t>
            </a:r>
          </a:p>
        </p:txBody>
      </p:sp>
      <p:sp>
        <p:nvSpPr>
          <p:cNvPr id="9" name="Marcador de texto 8">
            <a:extLst>
              <a:ext uri="{FF2B5EF4-FFF2-40B4-BE49-F238E27FC236}">
                <a16:creationId xmlns:a16="http://schemas.microsoft.com/office/drawing/2014/main" id="{66F7F4D3-8B9A-5644-BB02-0F35927363ED}"/>
              </a:ext>
            </a:extLst>
          </p:cNvPr>
          <p:cNvSpPr>
            <a:spLocks noGrp="1"/>
          </p:cNvSpPr>
          <p:nvPr>
            <p:ph type="body" sz="quarter" idx="19"/>
          </p:nvPr>
        </p:nvSpPr>
        <p:spPr/>
        <p:txBody>
          <a:bodyPr/>
          <a:lstStyle/>
          <a:p>
            <a:r>
              <a:rPr lang="es-MX" dirty="0"/>
              <a:t>Lorem ipsum dolor sit amet, consectetur adipiscing elit. In ultrices nisi at velit blandit, a pharetra lacus pulvinar. Donec feugiat dolor at aliquet pretium. Quisque commodo auctor massa, consectetur auctor elit tristique sed. Donec auctor neque ut euismod laoreet. Duis nunc arcu, sagittis ac nibh quis, convallis fringilla sapien.</a:t>
            </a:r>
          </a:p>
        </p:txBody>
      </p:sp>
      <p:sp>
        <p:nvSpPr>
          <p:cNvPr id="248" name="Marcador de texto 247">
            <a:extLst>
              <a:ext uri="{FF2B5EF4-FFF2-40B4-BE49-F238E27FC236}">
                <a16:creationId xmlns:a16="http://schemas.microsoft.com/office/drawing/2014/main" id="{80BD1A2A-9144-FA16-DC18-EC339BB01EFC}"/>
              </a:ext>
            </a:extLst>
          </p:cNvPr>
          <p:cNvSpPr>
            <a:spLocks noGrp="1"/>
          </p:cNvSpPr>
          <p:nvPr>
            <p:ph type="body" sz="quarter" idx="20"/>
          </p:nvPr>
        </p:nvSpPr>
        <p:spPr/>
        <p:txBody>
          <a:bodyPr/>
          <a:lstStyle/>
          <a:p>
            <a:endParaRPr lang="es-MX"/>
          </a:p>
        </p:txBody>
      </p:sp>
      <p:sp>
        <p:nvSpPr>
          <p:cNvPr id="249" name="Marcador de texto 248">
            <a:extLst>
              <a:ext uri="{FF2B5EF4-FFF2-40B4-BE49-F238E27FC236}">
                <a16:creationId xmlns:a16="http://schemas.microsoft.com/office/drawing/2014/main" id="{D89FFB6C-76C2-86EA-5D52-D87992801C34}"/>
              </a:ext>
            </a:extLst>
          </p:cNvPr>
          <p:cNvSpPr>
            <a:spLocks noGrp="1"/>
          </p:cNvSpPr>
          <p:nvPr>
            <p:ph type="body" sz="quarter" idx="21"/>
          </p:nvPr>
        </p:nvSpPr>
        <p:spPr/>
        <p:txBody>
          <a:bodyPr/>
          <a:lstStyle/>
          <a:p>
            <a:endParaRPr lang="es-MX"/>
          </a:p>
        </p:txBody>
      </p:sp>
      <p:sp>
        <p:nvSpPr>
          <p:cNvPr id="250" name="Marcador de texto 249">
            <a:extLst>
              <a:ext uri="{FF2B5EF4-FFF2-40B4-BE49-F238E27FC236}">
                <a16:creationId xmlns:a16="http://schemas.microsoft.com/office/drawing/2014/main" id="{6A6011B7-015B-E3F3-A8F9-0C94546FA779}"/>
              </a:ext>
            </a:extLst>
          </p:cNvPr>
          <p:cNvSpPr>
            <a:spLocks noGrp="1"/>
          </p:cNvSpPr>
          <p:nvPr>
            <p:ph type="body" sz="quarter" idx="22"/>
          </p:nvPr>
        </p:nvSpPr>
        <p:spPr/>
        <p:txBody>
          <a:bodyPr/>
          <a:lstStyle/>
          <a:p>
            <a:endParaRPr lang="es-MX" dirty="0"/>
          </a:p>
        </p:txBody>
      </p:sp>
      <p:sp>
        <p:nvSpPr>
          <p:cNvPr id="251" name="Marcador de texto 250">
            <a:extLst>
              <a:ext uri="{FF2B5EF4-FFF2-40B4-BE49-F238E27FC236}">
                <a16:creationId xmlns:a16="http://schemas.microsoft.com/office/drawing/2014/main" id="{F3E4FD47-5BA7-0F2E-8658-1283F32D1C37}"/>
              </a:ext>
            </a:extLst>
          </p:cNvPr>
          <p:cNvSpPr>
            <a:spLocks noGrp="1"/>
          </p:cNvSpPr>
          <p:nvPr>
            <p:ph type="body" sz="quarter" idx="23"/>
          </p:nvPr>
        </p:nvSpPr>
        <p:spPr/>
        <p:txBody>
          <a:bodyPr/>
          <a:lstStyle/>
          <a:p>
            <a:endParaRPr lang="es-MX"/>
          </a:p>
        </p:txBody>
      </p:sp>
      <p:sp>
        <p:nvSpPr>
          <p:cNvPr id="252" name="Marcador de texto 251">
            <a:extLst>
              <a:ext uri="{FF2B5EF4-FFF2-40B4-BE49-F238E27FC236}">
                <a16:creationId xmlns:a16="http://schemas.microsoft.com/office/drawing/2014/main" id="{98F73962-D333-335F-27EE-1D3026D3485C}"/>
              </a:ext>
            </a:extLst>
          </p:cNvPr>
          <p:cNvSpPr>
            <a:spLocks noGrp="1"/>
          </p:cNvSpPr>
          <p:nvPr>
            <p:ph type="body" sz="quarter" idx="24"/>
          </p:nvPr>
        </p:nvSpPr>
        <p:spPr/>
        <p:txBody>
          <a:bodyPr/>
          <a:lstStyle/>
          <a:p>
            <a:endParaRPr lang="es-MX"/>
          </a:p>
        </p:txBody>
      </p:sp>
      <p:sp>
        <p:nvSpPr>
          <p:cNvPr id="253" name="Marcador de texto 252">
            <a:extLst>
              <a:ext uri="{FF2B5EF4-FFF2-40B4-BE49-F238E27FC236}">
                <a16:creationId xmlns:a16="http://schemas.microsoft.com/office/drawing/2014/main" id="{EF760D91-5B24-AEA7-3207-1AF9D9A269C2}"/>
              </a:ext>
            </a:extLst>
          </p:cNvPr>
          <p:cNvSpPr>
            <a:spLocks noGrp="1"/>
          </p:cNvSpPr>
          <p:nvPr>
            <p:ph type="body" sz="quarter" idx="25"/>
          </p:nvPr>
        </p:nvSpPr>
        <p:spPr/>
        <p:txBody>
          <a:bodyPr/>
          <a:lstStyle/>
          <a:p>
            <a:endParaRPr lang="es-MX"/>
          </a:p>
        </p:txBody>
      </p:sp>
      <p:sp>
        <p:nvSpPr>
          <p:cNvPr id="254" name="Marcador de texto 253">
            <a:extLst>
              <a:ext uri="{FF2B5EF4-FFF2-40B4-BE49-F238E27FC236}">
                <a16:creationId xmlns:a16="http://schemas.microsoft.com/office/drawing/2014/main" id="{92390B39-E103-49D0-3A5B-71DC273212B6}"/>
              </a:ext>
            </a:extLst>
          </p:cNvPr>
          <p:cNvSpPr>
            <a:spLocks noGrp="1"/>
          </p:cNvSpPr>
          <p:nvPr>
            <p:ph type="body" sz="quarter" idx="26"/>
          </p:nvPr>
        </p:nvSpPr>
        <p:spPr/>
        <p:txBody>
          <a:bodyPr/>
          <a:lstStyle/>
          <a:p>
            <a:endParaRPr lang="es-MX"/>
          </a:p>
        </p:txBody>
      </p:sp>
      <p:sp>
        <p:nvSpPr>
          <p:cNvPr id="255" name="Marcador de texto 254">
            <a:extLst>
              <a:ext uri="{FF2B5EF4-FFF2-40B4-BE49-F238E27FC236}">
                <a16:creationId xmlns:a16="http://schemas.microsoft.com/office/drawing/2014/main" id="{9BF5DFA7-04D8-CCFC-3300-97D67611FD4D}"/>
              </a:ext>
            </a:extLst>
          </p:cNvPr>
          <p:cNvSpPr>
            <a:spLocks noGrp="1"/>
          </p:cNvSpPr>
          <p:nvPr>
            <p:ph type="body" sz="quarter" idx="27"/>
          </p:nvPr>
        </p:nvSpPr>
        <p:spPr/>
        <p:txBody>
          <a:bodyPr/>
          <a:lstStyle/>
          <a:p>
            <a:endParaRPr lang="es-MX"/>
          </a:p>
        </p:txBody>
      </p:sp>
      <p:sp>
        <p:nvSpPr>
          <p:cNvPr id="256" name="Marcador de texto 255">
            <a:extLst>
              <a:ext uri="{FF2B5EF4-FFF2-40B4-BE49-F238E27FC236}">
                <a16:creationId xmlns:a16="http://schemas.microsoft.com/office/drawing/2014/main" id="{FAC6F2FF-3185-8A29-7AD9-EC5E091EBD5A}"/>
              </a:ext>
            </a:extLst>
          </p:cNvPr>
          <p:cNvSpPr>
            <a:spLocks noGrp="1"/>
          </p:cNvSpPr>
          <p:nvPr>
            <p:ph type="body" sz="quarter" idx="28"/>
          </p:nvPr>
        </p:nvSpPr>
        <p:spPr/>
        <p:txBody>
          <a:bodyPr/>
          <a:lstStyle/>
          <a:p>
            <a:endParaRPr lang="es-MX"/>
          </a:p>
        </p:txBody>
      </p:sp>
      <p:sp>
        <p:nvSpPr>
          <p:cNvPr id="257" name="Marcador de texto 256">
            <a:extLst>
              <a:ext uri="{FF2B5EF4-FFF2-40B4-BE49-F238E27FC236}">
                <a16:creationId xmlns:a16="http://schemas.microsoft.com/office/drawing/2014/main" id="{85B32412-1B4C-13AA-1EEB-6AD53A99E719}"/>
              </a:ext>
            </a:extLst>
          </p:cNvPr>
          <p:cNvSpPr>
            <a:spLocks noGrp="1"/>
          </p:cNvSpPr>
          <p:nvPr>
            <p:ph type="body" sz="quarter" idx="35"/>
          </p:nvPr>
        </p:nvSpPr>
        <p:spPr/>
        <p:txBody>
          <a:bodyPr/>
          <a:lstStyle/>
          <a:p>
            <a:endParaRPr lang="es-MX"/>
          </a:p>
        </p:txBody>
      </p:sp>
      <p:sp>
        <p:nvSpPr>
          <p:cNvPr id="258" name="Marcador de texto 257">
            <a:extLst>
              <a:ext uri="{FF2B5EF4-FFF2-40B4-BE49-F238E27FC236}">
                <a16:creationId xmlns:a16="http://schemas.microsoft.com/office/drawing/2014/main" id="{3CEB0ACB-0076-30E4-D366-93EB856408EE}"/>
              </a:ext>
            </a:extLst>
          </p:cNvPr>
          <p:cNvSpPr>
            <a:spLocks noGrp="1"/>
          </p:cNvSpPr>
          <p:nvPr>
            <p:ph type="body" sz="quarter" idx="42"/>
          </p:nvPr>
        </p:nvSpPr>
        <p:spPr/>
        <p:txBody>
          <a:bodyPr/>
          <a:lstStyle/>
          <a:p>
            <a:endParaRPr lang="es-MX"/>
          </a:p>
        </p:txBody>
      </p:sp>
      <p:sp>
        <p:nvSpPr>
          <p:cNvPr id="259" name="Marcador de texto 258">
            <a:extLst>
              <a:ext uri="{FF2B5EF4-FFF2-40B4-BE49-F238E27FC236}">
                <a16:creationId xmlns:a16="http://schemas.microsoft.com/office/drawing/2014/main" id="{0B570092-0E27-4A77-1E61-5633745CF908}"/>
              </a:ext>
            </a:extLst>
          </p:cNvPr>
          <p:cNvSpPr>
            <a:spLocks noGrp="1"/>
          </p:cNvSpPr>
          <p:nvPr>
            <p:ph type="body" sz="quarter" idx="43"/>
          </p:nvPr>
        </p:nvSpPr>
        <p:spPr/>
        <p:txBody>
          <a:bodyPr/>
          <a:lstStyle/>
          <a:p>
            <a:endParaRPr lang="es-MX"/>
          </a:p>
        </p:txBody>
      </p:sp>
      <p:sp>
        <p:nvSpPr>
          <p:cNvPr id="260" name="Marcador de texto 259">
            <a:extLst>
              <a:ext uri="{FF2B5EF4-FFF2-40B4-BE49-F238E27FC236}">
                <a16:creationId xmlns:a16="http://schemas.microsoft.com/office/drawing/2014/main" id="{69A9B771-58A2-9DA3-EE8A-2A5A50FFA60C}"/>
              </a:ext>
            </a:extLst>
          </p:cNvPr>
          <p:cNvSpPr>
            <a:spLocks noGrp="1"/>
          </p:cNvSpPr>
          <p:nvPr>
            <p:ph type="body" sz="quarter" idx="44"/>
          </p:nvPr>
        </p:nvSpPr>
        <p:spPr/>
        <p:txBody>
          <a:bodyPr/>
          <a:lstStyle/>
          <a:p>
            <a:endParaRPr lang="es-MX"/>
          </a:p>
        </p:txBody>
      </p:sp>
      <p:sp>
        <p:nvSpPr>
          <p:cNvPr id="35" name="Marcador de número de diapositiva 34">
            <a:extLst>
              <a:ext uri="{FF2B5EF4-FFF2-40B4-BE49-F238E27FC236}">
                <a16:creationId xmlns:a16="http://schemas.microsoft.com/office/drawing/2014/main" id="{B34799B5-2903-F345-A5E5-A4A5FE23CC3A}"/>
              </a:ext>
            </a:extLst>
          </p:cNvPr>
          <p:cNvSpPr>
            <a:spLocks noGrp="1"/>
          </p:cNvSpPr>
          <p:nvPr>
            <p:ph type="sldNum" sz="quarter" idx="2"/>
          </p:nvPr>
        </p:nvSpPr>
        <p:spPr/>
        <p:txBody>
          <a:bodyPr/>
          <a:lstStyle/>
          <a:p>
            <a:fld id="{86CB4B4D-7CA3-9044-876B-883B54F8677D}" type="slidenum">
              <a:rPr lang="es-MX" smtClean="0"/>
              <a:pPr/>
              <a:t>37</a:t>
            </a:fld>
            <a:endParaRPr lang="es-MX"/>
          </a:p>
        </p:txBody>
      </p:sp>
      <p:sp>
        <p:nvSpPr>
          <p:cNvPr id="245" name="Título 244">
            <a:extLst>
              <a:ext uri="{FF2B5EF4-FFF2-40B4-BE49-F238E27FC236}">
                <a16:creationId xmlns:a16="http://schemas.microsoft.com/office/drawing/2014/main" id="{68A8AB79-89E4-09BC-905D-0F4FF94450DE}"/>
              </a:ext>
            </a:extLst>
          </p:cNvPr>
          <p:cNvSpPr>
            <a:spLocks noGrp="1"/>
          </p:cNvSpPr>
          <p:nvPr>
            <p:ph type="title"/>
          </p:nvPr>
        </p:nvSpPr>
        <p:spPr/>
        <p:txBody>
          <a:bodyPr/>
          <a:lstStyle/>
          <a:p>
            <a:endParaRPr lang="es-MX"/>
          </a:p>
        </p:txBody>
      </p:sp>
      <p:sp>
        <p:nvSpPr>
          <p:cNvPr id="261" name="Marcador de texto 260">
            <a:extLst>
              <a:ext uri="{FF2B5EF4-FFF2-40B4-BE49-F238E27FC236}">
                <a16:creationId xmlns:a16="http://schemas.microsoft.com/office/drawing/2014/main" id="{6E7B482F-9524-DCF9-6C75-ED04B78B78E3}"/>
              </a:ext>
            </a:extLst>
          </p:cNvPr>
          <p:cNvSpPr>
            <a:spLocks noGrp="1"/>
          </p:cNvSpPr>
          <p:nvPr>
            <p:ph type="body" sz="quarter" idx="50"/>
          </p:nvPr>
        </p:nvSpPr>
        <p:spPr/>
        <p:txBody>
          <a:bodyPr/>
          <a:lstStyle/>
          <a:p>
            <a:endParaRPr lang="es-MX"/>
          </a:p>
        </p:txBody>
      </p:sp>
      <p:sp>
        <p:nvSpPr>
          <p:cNvPr id="264" name="Marcador de texto 263">
            <a:extLst>
              <a:ext uri="{FF2B5EF4-FFF2-40B4-BE49-F238E27FC236}">
                <a16:creationId xmlns:a16="http://schemas.microsoft.com/office/drawing/2014/main" id="{47ABCC41-CFEE-AE89-3764-411AC8B60EF4}"/>
              </a:ext>
            </a:extLst>
          </p:cNvPr>
          <p:cNvSpPr>
            <a:spLocks noGrp="1"/>
          </p:cNvSpPr>
          <p:nvPr>
            <p:ph type="body" sz="quarter" idx="53"/>
          </p:nvPr>
        </p:nvSpPr>
        <p:spPr/>
        <p:txBody>
          <a:bodyPr/>
          <a:lstStyle/>
          <a:p>
            <a:endParaRPr lang="es-MX"/>
          </a:p>
        </p:txBody>
      </p:sp>
      <p:sp>
        <p:nvSpPr>
          <p:cNvPr id="265" name="Marcador de texto 264">
            <a:extLst>
              <a:ext uri="{FF2B5EF4-FFF2-40B4-BE49-F238E27FC236}">
                <a16:creationId xmlns:a16="http://schemas.microsoft.com/office/drawing/2014/main" id="{26E5CABB-411F-9E3B-07CC-6C06EDC334D3}"/>
              </a:ext>
            </a:extLst>
          </p:cNvPr>
          <p:cNvSpPr>
            <a:spLocks noGrp="1"/>
          </p:cNvSpPr>
          <p:nvPr>
            <p:ph type="body" sz="quarter" idx="54"/>
          </p:nvPr>
        </p:nvSpPr>
        <p:spPr/>
        <p:txBody>
          <a:bodyPr/>
          <a:lstStyle/>
          <a:p>
            <a:endParaRPr lang="es-MX"/>
          </a:p>
        </p:txBody>
      </p:sp>
      <p:sp>
        <p:nvSpPr>
          <p:cNvPr id="266" name="Marcador de texto 265">
            <a:extLst>
              <a:ext uri="{FF2B5EF4-FFF2-40B4-BE49-F238E27FC236}">
                <a16:creationId xmlns:a16="http://schemas.microsoft.com/office/drawing/2014/main" id="{6D23A2AA-9A98-886B-CAF0-CAC4D279CD6F}"/>
              </a:ext>
            </a:extLst>
          </p:cNvPr>
          <p:cNvSpPr>
            <a:spLocks noGrp="1"/>
          </p:cNvSpPr>
          <p:nvPr>
            <p:ph type="body" sz="quarter" idx="55"/>
          </p:nvPr>
        </p:nvSpPr>
        <p:spPr/>
        <p:txBody>
          <a:bodyPr/>
          <a:lstStyle/>
          <a:p>
            <a:endParaRPr lang="es-MX"/>
          </a:p>
        </p:txBody>
      </p:sp>
      <p:sp>
        <p:nvSpPr>
          <p:cNvPr id="267" name="Marcador de texto 266">
            <a:extLst>
              <a:ext uri="{FF2B5EF4-FFF2-40B4-BE49-F238E27FC236}">
                <a16:creationId xmlns:a16="http://schemas.microsoft.com/office/drawing/2014/main" id="{C3453014-3BB8-23B6-1721-F8E4A391194A}"/>
              </a:ext>
            </a:extLst>
          </p:cNvPr>
          <p:cNvSpPr>
            <a:spLocks noGrp="1"/>
          </p:cNvSpPr>
          <p:nvPr>
            <p:ph type="body" sz="quarter" idx="56"/>
          </p:nvPr>
        </p:nvSpPr>
        <p:spPr/>
        <p:txBody>
          <a:bodyPr/>
          <a:lstStyle/>
          <a:p>
            <a:endParaRPr lang="es-MX"/>
          </a:p>
        </p:txBody>
      </p:sp>
      <p:sp>
        <p:nvSpPr>
          <p:cNvPr id="268" name="Marcador de texto 267">
            <a:extLst>
              <a:ext uri="{FF2B5EF4-FFF2-40B4-BE49-F238E27FC236}">
                <a16:creationId xmlns:a16="http://schemas.microsoft.com/office/drawing/2014/main" id="{717D95E9-7734-2AFC-1E18-9DC211957B69}"/>
              </a:ext>
            </a:extLst>
          </p:cNvPr>
          <p:cNvSpPr>
            <a:spLocks noGrp="1"/>
          </p:cNvSpPr>
          <p:nvPr>
            <p:ph type="body" sz="quarter" idx="57"/>
          </p:nvPr>
        </p:nvSpPr>
        <p:spPr/>
        <p:txBody>
          <a:bodyPr/>
          <a:lstStyle/>
          <a:p>
            <a:endParaRPr lang="es-MX"/>
          </a:p>
        </p:txBody>
      </p:sp>
      <p:sp>
        <p:nvSpPr>
          <p:cNvPr id="269" name="Marcador de texto 268">
            <a:extLst>
              <a:ext uri="{FF2B5EF4-FFF2-40B4-BE49-F238E27FC236}">
                <a16:creationId xmlns:a16="http://schemas.microsoft.com/office/drawing/2014/main" id="{B6AA4E1F-ECFC-9D49-F211-C3709A79FA91}"/>
              </a:ext>
            </a:extLst>
          </p:cNvPr>
          <p:cNvSpPr>
            <a:spLocks noGrp="1"/>
          </p:cNvSpPr>
          <p:nvPr>
            <p:ph type="body" sz="quarter" idx="58"/>
          </p:nvPr>
        </p:nvSpPr>
        <p:spPr/>
        <p:txBody>
          <a:bodyPr/>
          <a:lstStyle/>
          <a:p>
            <a:endParaRPr lang="es-MX"/>
          </a:p>
        </p:txBody>
      </p:sp>
      <p:sp>
        <p:nvSpPr>
          <p:cNvPr id="270" name="Marcador de texto 269">
            <a:extLst>
              <a:ext uri="{FF2B5EF4-FFF2-40B4-BE49-F238E27FC236}">
                <a16:creationId xmlns:a16="http://schemas.microsoft.com/office/drawing/2014/main" id="{F15B8EEA-40B1-EDEB-A248-511440D7CD34}"/>
              </a:ext>
            </a:extLst>
          </p:cNvPr>
          <p:cNvSpPr>
            <a:spLocks noGrp="1"/>
          </p:cNvSpPr>
          <p:nvPr>
            <p:ph type="body" sz="quarter" idx="59"/>
          </p:nvPr>
        </p:nvSpPr>
        <p:spPr/>
        <p:txBody>
          <a:bodyPr/>
          <a:lstStyle/>
          <a:p>
            <a:endParaRPr lang="es-MX"/>
          </a:p>
        </p:txBody>
      </p:sp>
      <p:sp>
        <p:nvSpPr>
          <p:cNvPr id="271" name="Marcador de texto 270">
            <a:extLst>
              <a:ext uri="{FF2B5EF4-FFF2-40B4-BE49-F238E27FC236}">
                <a16:creationId xmlns:a16="http://schemas.microsoft.com/office/drawing/2014/main" id="{3FE84FBF-2F8E-3A03-0509-6C015C22F70C}"/>
              </a:ext>
            </a:extLst>
          </p:cNvPr>
          <p:cNvSpPr>
            <a:spLocks noGrp="1"/>
          </p:cNvSpPr>
          <p:nvPr>
            <p:ph type="body" sz="quarter" idx="60"/>
          </p:nvPr>
        </p:nvSpPr>
        <p:spPr/>
        <p:txBody>
          <a:bodyPr/>
          <a:lstStyle/>
          <a:p>
            <a:endParaRPr lang="es-MX"/>
          </a:p>
        </p:txBody>
      </p:sp>
      <p:sp>
        <p:nvSpPr>
          <p:cNvPr id="272" name="Marcador de texto 271">
            <a:extLst>
              <a:ext uri="{FF2B5EF4-FFF2-40B4-BE49-F238E27FC236}">
                <a16:creationId xmlns:a16="http://schemas.microsoft.com/office/drawing/2014/main" id="{5BAA4AC7-AD54-E9F4-D9DA-06C19A19350F}"/>
              </a:ext>
            </a:extLst>
          </p:cNvPr>
          <p:cNvSpPr>
            <a:spLocks noGrp="1"/>
          </p:cNvSpPr>
          <p:nvPr>
            <p:ph type="body" sz="quarter" idx="61"/>
          </p:nvPr>
        </p:nvSpPr>
        <p:spPr/>
        <p:txBody>
          <a:bodyPr/>
          <a:lstStyle/>
          <a:p>
            <a:endParaRPr lang="es-MX"/>
          </a:p>
        </p:txBody>
      </p:sp>
      <p:sp>
        <p:nvSpPr>
          <p:cNvPr id="273" name="Marcador de texto 272">
            <a:extLst>
              <a:ext uri="{FF2B5EF4-FFF2-40B4-BE49-F238E27FC236}">
                <a16:creationId xmlns:a16="http://schemas.microsoft.com/office/drawing/2014/main" id="{3ED2C93E-9078-1DE9-404A-964D2DB4549A}"/>
              </a:ext>
            </a:extLst>
          </p:cNvPr>
          <p:cNvSpPr>
            <a:spLocks noGrp="1"/>
          </p:cNvSpPr>
          <p:nvPr>
            <p:ph type="body" sz="quarter" idx="62"/>
          </p:nvPr>
        </p:nvSpPr>
        <p:spPr/>
        <p:txBody>
          <a:bodyPr/>
          <a:lstStyle/>
          <a:p>
            <a:endParaRPr lang="es-MX"/>
          </a:p>
        </p:txBody>
      </p:sp>
      <p:sp>
        <p:nvSpPr>
          <p:cNvPr id="274" name="Marcador de texto 273">
            <a:extLst>
              <a:ext uri="{FF2B5EF4-FFF2-40B4-BE49-F238E27FC236}">
                <a16:creationId xmlns:a16="http://schemas.microsoft.com/office/drawing/2014/main" id="{A249E6B1-099F-D497-5666-8DC53782EE90}"/>
              </a:ext>
            </a:extLst>
          </p:cNvPr>
          <p:cNvSpPr>
            <a:spLocks noGrp="1"/>
          </p:cNvSpPr>
          <p:nvPr>
            <p:ph type="body" sz="quarter" idx="63"/>
          </p:nvPr>
        </p:nvSpPr>
        <p:spPr/>
        <p:txBody>
          <a:bodyPr/>
          <a:lstStyle/>
          <a:p>
            <a:endParaRPr lang="es-MX"/>
          </a:p>
        </p:txBody>
      </p:sp>
      <p:sp>
        <p:nvSpPr>
          <p:cNvPr id="275" name="Marcador de texto 274">
            <a:extLst>
              <a:ext uri="{FF2B5EF4-FFF2-40B4-BE49-F238E27FC236}">
                <a16:creationId xmlns:a16="http://schemas.microsoft.com/office/drawing/2014/main" id="{D5DE797E-FA86-A1AC-786F-67448DCEDA4E}"/>
              </a:ext>
            </a:extLst>
          </p:cNvPr>
          <p:cNvSpPr>
            <a:spLocks noGrp="1"/>
          </p:cNvSpPr>
          <p:nvPr>
            <p:ph type="body" sz="quarter" idx="64"/>
          </p:nvPr>
        </p:nvSpPr>
        <p:spPr/>
        <p:txBody>
          <a:bodyPr/>
          <a:lstStyle/>
          <a:p>
            <a:endParaRPr lang="es-MX"/>
          </a:p>
        </p:txBody>
      </p:sp>
    </p:spTree>
    <p:extLst>
      <p:ext uri="{BB962C8B-B14F-4D97-AF65-F5344CB8AC3E}">
        <p14:creationId xmlns:p14="http://schemas.microsoft.com/office/powerpoint/2010/main" val="1078250892"/>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arcador de texto 8">
            <a:extLst>
              <a:ext uri="{FF2B5EF4-FFF2-40B4-BE49-F238E27FC236}">
                <a16:creationId xmlns:a16="http://schemas.microsoft.com/office/drawing/2014/main" id="{A34C8ACC-2A39-77C3-0558-CA56B4AF14C8}"/>
              </a:ext>
            </a:extLst>
          </p:cNvPr>
          <p:cNvSpPr>
            <a:spLocks noGrp="1"/>
          </p:cNvSpPr>
          <p:nvPr>
            <p:ph type="body" sz="half" idx="1"/>
          </p:nvPr>
        </p:nvSpPr>
        <p:spPr/>
        <p:txBody>
          <a:bodyPr>
            <a:normAutofit fontScale="92500" lnSpcReduction="10000"/>
          </a:bodyPr>
          <a:lstStyle/>
          <a:p>
            <a:pPr lvl="0"/>
            <a:r>
              <a:rPr lang="es-MX" dirty="0"/>
              <a:t>El material presentado contiene cierta información general a la fecha respecto de RLH Properties, S.A.B. de C.V., y de sus subsidiarias (en conjunto, “RLH” o la “Compañía”). La información se presentó en forma resumida y no pretende ser completa. No existe declaración o garantía alguna, expresa o implícita, respecto a la exactitud, imparcialidad o integridad de esta información.</a:t>
            </a:r>
          </a:p>
          <a:p>
            <a:pPr lvl="0"/>
            <a:endParaRPr lang="es-MX" dirty="0"/>
          </a:p>
          <a:p>
            <a:pPr lvl="0"/>
            <a:r>
              <a:rPr lang="es-MX" dirty="0"/>
              <a:t>Este documento no representa una oferta de venta ni una solicitud de compra de cualesquier valores. En caso de oferta o solicitud está sujeta a la obtención de autorizaciones internas y de las autoridades gubernamentales correspondientes, y solamente podrá ser hecha a través de un prospecto de colocación que contenga la descripción de los términos y condiciones de dicha oferta e incluya la información detallada del emisor en los términos contemplados en la Ley del Mercado de Valores y las Disposiciones de carácter general aplicables a las emisoras de valores y a otros participantes del mercado de valores.</a:t>
            </a:r>
          </a:p>
          <a:p>
            <a:pPr lvl="0"/>
            <a:r>
              <a:rPr lang="es-MX" dirty="0"/>
              <a:t>El presente documento contiene información preliminar y no pretende ser exhaustivo ni contener toda aquella información que pudiera ser relevante para los destinatarios, por lo que los destinatarios deberán realizar su propio análisis y no deberán considerar, ni apoyarse en, la información que se incluye en esta presentación, ya que la misma podría ser insuficiente o inadecuada y estar sujeta a cambios. </a:t>
            </a:r>
          </a:p>
          <a:p>
            <a:pPr lvl="0"/>
            <a:endParaRPr lang="es-MX" dirty="0"/>
          </a:p>
          <a:p>
            <a:pPr lvl="0"/>
            <a:r>
              <a:rPr lang="es-MX" dirty="0"/>
              <a:t>Esta presentación puede contener ciertas declaraciones a futuro e información relativa a RLH que reflejan las opiniones actuales de la Compañía y su gestión con respecto a su desempeño, la gestión del negocio y eventos futuros. Las declaraciones a futuro incluyen, de forma enunciativa mas no limitativa, cualquier declaración que pueda predecir, pronosticar, indicar o implicar resultados futuros, rendimiento o logros puede contener palabras como "creer", "anticipar", "esperar", "prevé", o cualquier otra palabra o frase de significado similar. Tales declaraciones están sujetas a una serie de riesgos, incertidumbres y suposiciones.</a:t>
            </a:r>
          </a:p>
          <a:p>
            <a:pPr lvl="0"/>
            <a:r>
              <a:rPr lang="es-MX" dirty="0"/>
              <a:t>Advertimos que un número importante de factores podrían causar que los resultados reales difieran materialmente de los planes, objetivos, expectativas, estimaciones e intenciones expresadas en esta presentación. En ningún caso, ni la Compañía ni ninguna de sus afiliadas, directores, funcionarios, agentes o empleados serán responsables ante terceros (incluyendo inversionistas) por cualquier inversión o decisión de negocios realizados o las medidas adoptadas basándose en la información y las declaraciones contenidas en esta presentación. Esta presentación no constituye una oferta, promoción o invitación, o la solicitud de una oferta de suscripción de compra de cualquier valor. Ni esta presentación, ni nada contenido en este documento constituirá la base de cualquier contrato o compromiso alguno.</a:t>
            </a:r>
          </a:p>
          <a:p>
            <a:pPr lvl="0"/>
            <a:endParaRPr lang="es-MX" dirty="0"/>
          </a:p>
          <a:p>
            <a:pPr lvl="0"/>
            <a:r>
              <a:rPr lang="es-MX" dirty="0"/>
              <a:t>La información relacionada con el mercado y la posición competitiva de la Compañía, incluyendo las estimaciones de mercado, utilizados a lo largo de esta presentación se obtuvo a partir de fuentes públicas fidedignas y ni los intermediarios colocadores ni la Compañía asumen ni asumirán ninguna representación o garantía en cuanto a la exactitud de dicha información.</a:t>
            </a:r>
          </a:p>
          <a:p>
            <a:pPr lvl="0"/>
            <a:r>
              <a:rPr lang="es-MX" dirty="0"/>
              <a:t>Quién reciba esta presentación, deberá cumplir con las disposiciones legales aplicables y deberá obtener todas y cada una de las autorizaciones que le sean aplicables. Ni la Compañía ni ninguna de sus afiliadas, directores, funcionarios, agentes o empleados serán responsables ante terceros (incluyendo inversionistas) de dichas obligaciones.</a:t>
            </a:r>
          </a:p>
          <a:p>
            <a:pPr lvl="0"/>
            <a:endParaRPr lang="es-MX" dirty="0"/>
          </a:p>
          <a:p>
            <a:pPr lvl="0"/>
            <a:r>
              <a:rPr lang="es-MX" dirty="0"/>
              <a:t>El material contiene información confidencial, por lo que la entrega de este documento a cualquier persona que no sea el destinatario del mismo está prohibida. Asimismo, el presente documento no puede copiarse, transmitirse o de cualquier otra forma reproducirse o distribuirse a cualquier persona distinta del destinatario sin el consentimiento previo y por escrito de la Compañía.</a:t>
            </a:r>
          </a:p>
        </p:txBody>
      </p:sp>
      <p:sp>
        <p:nvSpPr>
          <p:cNvPr id="5" name="Marcador de número de diapositiva 4">
            <a:extLst>
              <a:ext uri="{FF2B5EF4-FFF2-40B4-BE49-F238E27FC236}">
                <a16:creationId xmlns:a16="http://schemas.microsoft.com/office/drawing/2014/main" id="{04EDCF9F-FD15-CF42-BE9D-38A6E4823C50}"/>
              </a:ext>
            </a:extLst>
          </p:cNvPr>
          <p:cNvSpPr>
            <a:spLocks noGrp="1"/>
          </p:cNvSpPr>
          <p:nvPr>
            <p:ph type="sldNum" sz="quarter" idx="2"/>
          </p:nvPr>
        </p:nvSpPr>
        <p:spPr/>
        <p:txBody>
          <a:bodyPr/>
          <a:lstStyle/>
          <a:p>
            <a:fld id="{86CB4B4D-7CA3-9044-876B-883B54F8677D}" type="slidenum">
              <a:rPr lang="es-MX" smtClean="0"/>
              <a:pPr/>
              <a:t>38</a:t>
            </a:fld>
            <a:endParaRPr lang="es-MX"/>
          </a:p>
        </p:txBody>
      </p:sp>
      <p:sp>
        <p:nvSpPr>
          <p:cNvPr id="6" name="Título 5">
            <a:extLst>
              <a:ext uri="{FF2B5EF4-FFF2-40B4-BE49-F238E27FC236}">
                <a16:creationId xmlns:a16="http://schemas.microsoft.com/office/drawing/2014/main" id="{487A4C98-E75B-585E-C7BD-FF1407BD1858}"/>
              </a:ext>
            </a:extLst>
          </p:cNvPr>
          <p:cNvSpPr>
            <a:spLocks noGrp="1"/>
          </p:cNvSpPr>
          <p:nvPr>
            <p:ph type="title"/>
          </p:nvPr>
        </p:nvSpPr>
        <p:spPr/>
        <p:txBody>
          <a:bodyPr/>
          <a:lstStyle/>
          <a:p>
            <a:r>
              <a:rPr lang="es-MX" dirty="0"/>
              <a:t>Aviso Legal</a:t>
            </a:r>
          </a:p>
        </p:txBody>
      </p:sp>
    </p:spTree>
    <p:extLst>
      <p:ext uri="{BB962C8B-B14F-4D97-AF65-F5344CB8AC3E}">
        <p14:creationId xmlns:p14="http://schemas.microsoft.com/office/powerpoint/2010/main" val="654323643"/>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texto 4">
            <a:extLst>
              <a:ext uri="{FF2B5EF4-FFF2-40B4-BE49-F238E27FC236}">
                <a16:creationId xmlns:a16="http://schemas.microsoft.com/office/drawing/2014/main" id="{1ABA38CB-4C30-404D-297F-388225CCAFEA}"/>
              </a:ext>
            </a:extLst>
          </p:cNvPr>
          <p:cNvSpPr>
            <a:spLocks noGrp="1"/>
          </p:cNvSpPr>
          <p:nvPr>
            <p:ph type="body" sz="half" idx="1"/>
          </p:nvPr>
        </p:nvSpPr>
        <p:spPr/>
        <p:txBody>
          <a:bodyPr>
            <a:normAutofit fontScale="92500"/>
          </a:bodyPr>
          <a:lstStyle/>
          <a:p>
            <a:pPr lvl="0"/>
            <a:r>
              <a:rPr lang="en-US" dirty="0"/>
              <a:t>The material presented contains certain general information to date regarding RLH Properties, S.A.B. of C.V., and its subsidiaries (collectively, “RLH” or the “Company”). The information was presented in summary form and is not intended to be complete. There is no declaration or guarantee, express or implied, regarding the accuracy, impartiality or completeness of this information.</a:t>
            </a:r>
          </a:p>
          <a:p>
            <a:pPr lvl="0"/>
            <a:endParaRPr lang="en-US" dirty="0"/>
          </a:p>
          <a:p>
            <a:pPr lvl="0"/>
            <a:r>
              <a:rPr lang="en-US" dirty="0"/>
              <a:t>This document does not represent a sale offer or a purchase request for any securities. In the event of any offer or request, it shall be subject to obtaining any corresponding internal and governmental authorizations, and may only be made through a listing prospectus containing the description regarding the terms and conditions of said offer and including detailed information of the issuer subject to the terms of the Mexican Securities Market Law and the General Provisions applicable to securities issuers and other securities market parties.</a:t>
            </a:r>
          </a:p>
          <a:p>
            <a:pPr lvl="0"/>
            <a:r>
              <a:rPr lang="en-US" dirty="0"/>
              <a:t>This document contains preliminary information and is not intended to be exhaustive or to contain information which could be relevant to the recipients, therefore the recipients must perform their own analysis and should not consider, nor rely on, the information included herein, since such information could be insufficient or inadequate and subject to change.</a:t>
            </a:r>
          </a:p>
          <a:p>
            <a:pPr lvl="0"/>
            <a:endParaRPr lang="en-US" dirty="0"/>
          </a:p>
          <a:p>
            <a:pPr lvl="0"/>
            <a:r>
              <a:rPr lang="en-US" dirty="0"/>
              <a:t>This presentation may contain certain forward-looking statements and information related to RLH which reflect the current opinions of the Company and its management regarding its performance, business management and future events. Forward-looking statements include, but are not limited to, any statement that may predict, foretell, indicate or imply future results, yields or achievements may contain words such as "believe", "anticipate", "expect", "anticipate", or any other word or phrase of similar meaning. Such statements are subject to a series of risks, uncertainties and assumptions.</a:t>
            </a:r>
          </a:p>
          <a:p>
            <a:pPr lvl="0"/>
            <a:r>
              <a:rPr lang="en-US" dirty="0"/>
              <a:t>We forewarn that a significant number of factors could cause actual results to materially differ from the plans, purposes, expectations, estimates and intentions expressed in this presentation. In any such event, neither the Company nor any of its affiliates, directors, officers, agents or employees shall be liable to third parties (including investors) for any investment or business decision made or any measures taken based on the information and statements contained herein. This presentation does not constitute an offer, promotion or invitation, or the request for a purchase subscription offer of any value. Neither this presentation nor anything contained herein shall constitute the basis of any agreement or commitment whatsoever.</a:t>
            </a:r>
          </a:p>
          <a:p>
            <a:pPr lvl="0"/>
            <a:endParaRPr lang="en-US" dirty="0"/>
          </a:p>
          <a:p>
            <a:pPr lvl="0"/>
            <a:r>
              <a:rPr lang="en-US" dirty="0"/>
              <a:t>The information regarding the Company’s market and competitive position, including market estimates, used throughout this presentation has been obtained from reliable public sources and neither the placement intermediaries nor the Company shall assume any present or future representation or guarantee as to the accuracy of said information.</a:t>
            </a:r>
          </a:p>
          <a:p>
            <a:pPr lvl="0"/>
            <a:endParaRPr lang="en-US" dirty="0"/>
          </a:p>
          <a:p>
            <a:pPr lvl="0"/>
            <a:r>
              <a:rPr lang="en-US" dirty="0"/>
              <a:t>Any party receiving this presentation, shall comply with the applicable legal provisions and shall obtain all applicable authorizations. Neither the Company nor any of its affiliates, directors, officers, agents or employees shall be liable to third parties (including investors) for such obligations.</a:t>
            </a:r>
          </a:p>
          <a:p>
            <a:pPr lvl="0"/>
            <a:r>
              <a:rPr lang="en-US" dirty="0"/>
              <a:t>The material contains confidential information, therefore the delivery hereof to any third party different from the intended recipient shall be forbidden. Also, this document shall not be copied, transmitted or otherwise reproduced or distributed to any party other than the intended recipient without the Company’s prior and written consent.</a:t>
            </a:r>
          </a:p>
        </p:txBody>
      </p:sp>
      <p:sp>
        <p:nvSpPr>
          <p:cNvPr id="3" name="Marcador de número de diapositiva 2">
            <a:extLst>
              <a:ext uri="{FF2B5EF4-FFF2-40B4-BE49-F238E27FC236}">
                <a16:creationId xmlns:a16="http://schemas.microsoft.com/office/drawing/2014/main" id="{7228DEF2-1230-704D-B87E-C60412271BB0}"/>
              </a:ext>
            </a:extLst>
          </p:cNvPr>
          <p:cNvSpPr>
            <a:spLocks noGrp="1"/>
          </p:cNvSpPr>
          <p:nvPr>
            <p:ph type="sldNum" sz="quarter" idx="2"/>
          </p:nvPr>
        </p:nvSpPr>
        <p:spPr/>
        <p:txBody>
          <a:bodyPr/>
          <a:lstStyle/>
          <a:p>
            <a:fld id="{86CB4B4D-7CA3-9044-876B-883B54F8677D}" type="slidenum">
              <a:rPr lang="es-MX" smtClean="0"/>
              <a:pPr/>
              <a:t>39</a:t>
            </a:fld>
            <a:endParaRPr lang="es-MX"/>
          </a:p>
        </p:txBody>
      </p:sp>
      <p:sp>
        <p:nvSpPr>
          <p:cNvPr id="4" name="Título 3">
            <a:extLst>
              <a:ext uri="{FF2B5EF4-FFF2-40B4-BE49-F238E27FC236}">
                <a16:creationId xmlns:a16="http://schemas.microsoft.com/office/drawing/2014/main" id="{E8F63474-C8F7-F84E-8660-D566B09EFE19}"/>
              </a:ext>
            </a:extLst>
          </p:cNvPr>
          <p:cNvSpPr>
            <a:spLocks noGrp="1"/>
          </p:cNvSpPr>
          <p:nvPr>
            <p:ph type="title"/>
          </p:nvPr>
        </p:nvSpPr>
        <p:spPr/>
        <p:txBody>
          <a:bodyPr/>
          <a:lstStyle/>
          <a:p>
            <a:r>
              <a:rPr lang="es-MX" dirty="0"/>
              <a:t>Disclaimer</a:t>
            </a:r>
          </a:p>
        </p:txBody>
      </p:sp>
    </p:spTree>
    <p:extLst>
      <p:ext uri="{BB962C8B-B14F-4D97-AF65-F5344CB8AC3E}">
        <p14:creationId xmlns:p14="http://schemas.microsoft.com/office/powerpoint/2010/main" val="3575988206"/>
      </p:ext>
    </p:extLst>
  </p:cSld>
  <p:clrMapOvr>
    <a:masterClrMapping/>
  </p:clrMapOvr>
  <p:transition spd="med"/>
</p:sld>
</file>

<file path=ppt/theme/theme1.xml><?xml version="1.0" encoding="utf-8"?>
<a:theme xmlns:a="http://schemas.openxmlformats.org/drawingml/2006/main" name="White">
  <a:themeElements>
    <a:clrScheme name="Colores RLH">
      <a:dk1>
        <a:srgbClr val="00253A"/>
      </a:dk1>
      <a:lt1>
        <a:srgbClr val="A4B9C8"/>
      </a:lt1>
      <a:dk2>
        <a:srgbClr val="757779"/>
      </a:dk2>
      <a:lt2>
        <a:srgbClr val="C8C8C8"/>
      </a:lt2>
      <a:accent1>
        <a:srgbClr val="79611D"/>
      </a:accent1>
      <a:accent2>
        <a:srgbClr val="25194D"/>
      </a:accent2>
      <a:accent3>
        <a:srgbClr val="023A15"/>
      </a:accent3>
      <a:accent4>
        <a:srgbClr val="782E19"/>
      </a:accent4>
      <a:accent5>
        <a:srgbClr val="00253A"/>
      </a:accent5>
      <a:accent6>
        <a:srgbClr val="A4B9C8"/>
      </a:accent6>
      <a:hlink>
        <a:srgbClr val="757779"/>
      </a:hlink>
      <a:folHlink>
        <a:srgbClr val="C8C8C8"/>
      </a:folHlink>
    </a:clrScheme>
    <a:fontScheme name="White">
      <a:majorFont>
        <a:latin typeface="Proxima Nova"/>
        <a:ea typeface="Proxima Nova"/>
        <a:cs typeface="Proxima Nova"/>
      </a:majorFont>
      <a:minorFont>
        <a:latin typeface="Proxima Nova Semibold"/>
        <a:ea typeface="Proxima Nova Semibold"/>
        <a:cs typeface="Proxima Nova Semibold"/>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A2FF"/>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RLHP" id="{9BA870D2-439A-F449-9900-80BE987D7751}" vid="{C10B409D-DD70-AF4C-BE45-BCDE62EEB9F0}"/>
    </a:ext>
  </a:ext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378A92"/>
      </a:accent1>
      <a:accent2>
        <a:srgbClr val="83ADB5"/>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Proxima Nova"/>
        <a:ea typeface="Proxima Nova"/>
        <a:cs typeface="Proxima Nova"/>
      </a:majorFont>
      <a:minorFont>
        <a:latin typeface="Proxima Nova Semibold"/>
        <a:ea typeface="Proxima Nova Semibold"/>
        <a:cs typeface="Proxima Nova Semibold"/>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A2FF"/>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81e6aef-c2cb-4e05-8f1d-a334f6a63362" xsi:nil="true"/>
    <lcf76f155ced4ddcb4097134ff3c332f xmlns="a929b44a-21f4-4aae-afab-d3414b24668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10B346915E830449AB5B2ABBCBFEEB7F" ma:contentTypeVersion="16" ma:contentTypeDescription="Crear nuevo documento." ma:contentTypeScope="" ma:versionID="6c116b11ef564c1f15bcfd5d5f983023">
  <xsd:schema xmlns:xsd="http://www.w3.org/2001/XMLSchema" xmlns:xs="http://www.w3.org/2001/XMLSchema" xmlns:p="http://schemas.microsoft.com/office/2006/metadata/properties" xmlns:ns2="d81e6aef-c2cb-4e05-8f1d-a334f6a63362" xmlns:ns3="a929b44a-21f4-4aae-afab-d3414b24668c" targetNamespace="http://schemas.microsoft.com/office/2006/metadata/properties" ma:root="true" ma:fieldsID="25de7f0d661e641bb2ef33fbaa6d2c05" ns2:_="" ns3:_="">
    <xsd:import namespace="d81e6aef-c2cb-4e05-8f1d-a334f6a63362"/>
    <xsd:import namespace="a929b44a-21f4-4aae-afab-d3414b24668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ServiceAutoKeyPoints" minOccurs="0"/>
                <xsd:element ref="ns3:MediaServiceKeyPoint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1e6aef-c2cb-4e05-8f1d-a334f6a63362" elementFormDefault="qualified">
    <xsd:import namespace="http://schemas.microsoft.com/office/2006/documentManagement/types"/>
    <xsd:import namespace="http://schemas.microsoft.com/office/infopath/2007/PartnerControls"/>
    <xsd:element name="SharedWithUsers" ma:index="8"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be2a0830-e2e3-4b0a-b30e-353b7afabbc3}" ma:internalName="TaxCatchAll" ma:showField="CatchAllData" ma:web="d81e6aef-c2cb-4e05-8f1d-a334f6a6336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929b44a-21f4-4aae-afab-d3414b24668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8a36b0d3-b3c8-48cd-b1ae-fdf24d0c9eac"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C490CC-232B-484C-8B03-5C7A19C37106}">
  <ds:schemaRef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a929b44a-21f4-4aae-afab-d3414b24668c"/>
    <ds:schemaRef ds:uri="d81e6aef-c2cb-4e05-8f1d-a334f6a63362"/>
    <ds:schemaRef ds:uri="http://www.w3.org/XML/1998/namespace"/>
    <ds:schemaRef ds:uri="http://purl.org/dc/terms/"/>
  </ds:schemaRefs>
</ds:datastoreItem>
</file>

<file path=customXml/itemProps2.xml><?xml version="1.0" encoding="utf-8"?>
<ds:datastoreItem xmlns:ds="http://schemas.openxmlformats.org/officeDocument/2006/customXml" ds:itemID="{0455D0DE-BFE0-47B5-B40C-94FFD197542B}">
  <ds:schemaRefs>
    <ds:schemaRef ds:uri="http://schemas.microsoft.com/sharepoint/v3/contenttype/forms"/>
  </ds:schemaRefs>
</ds:datastoreItem>
</file>

<file path=customXml/itemProps3.xml><?xml version="1.0" encoding="utf-8"?>
<ds:datastoreItem xmlns:ds="http://schemas.openxmlformats.org/officeDocument/2006/customXml" ds:itemID="{6DF5A6A3-19D1-4951-9A7A-A240CBE71E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1e6aef-c2cb-4e05-8f1d-a334f6a63362"/>
    <ds:schemaRef ds:uri="a929b44a-21f4-4aae-afab-d3414b2466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TotalTime>
  <Words>4552</Words>
  <Application>Microsoft Macintosh PowerPoint</Application>
  <PresentationFormat>Personalizado</PresentationFormat>
  <Paragraphs>150</Paragraphs>
  <Slides>39</Slides>
  <Notes>2</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39</vt:i4>
      </vt:variant>
    </vt:vector>
  </HeadingPairs>
  <TitlesOfParts>
    <vt:vector size="48" baseType="lpstr">
      <vt:lpstr>Arial</vt:lpstr>
      <vt:lpstr>Helvetica Neue</vt:lpstr>
      <vt:lpstr>Helvetica Neue Medium</vt:lpstr>
      <vt:lpstr>Proxima Nova Alt Lt</vt:lpstr>
      <vt:lpstr>Proxima Nova Alt Rg</vt:lpstr>
      <vt:lpstr>Proxima Nova Lt</vt:lpstr>
      <vt:lpstr>Proxima Nova Rg</vt:lpstr>
      <vt:lpstr>Sentinel Book</vt:lpstr>
      <vt:lpstr>White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Aviso Legal</vt:lpstr>
      <vt:lpstr>Disclaimer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Marco Antonio Calixto del Angel</dc:creator>
  <cp:lastModifiedBy>Marco Antonio Calixto del Angel</cp:lastModifiedBy>
  <cp:revision>2</cp:revision>
  <dcterms:created xsi:type="dcterms:W3CDTF">2024-03-21T18:24:06Z</dcterms:created>
  <dcterms:modified xsi:type="dcterms:W3CDTF">2026-06-04T17:35:47Z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483800.000000000</vt:lpwstr>
  </property>
  <property fmtid="{D5CDD505-2E9C-101B-9397-08002B2CF9AE}" pid="3" name="ContentTypeId">
    <vt:lpwstr>0x01010010B346915E830449AB5B2ABBCBFEEB7F</vt:lpwstr>
  </property>
  <property fmtid="{D5CDD505-2E9C-101B-9397-08002B2CF9AE}" pid="4" name="MediaServiceImageTags">
    <vt:lpwstr/>
  </property>
</Properties>
</file>